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3.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3" r:id="rId2"/>
    <p:sldMasterId id="2147483688" r:id="rId3"/>
    <p:sldMasterId id="2147483703" r:id="rId4"/>
  </p:sldMasterIdLst>
  <p:notesMasterIdLst>
    <p:notesMasterId r:id="rId56"/>
  </p:notesMasterIdLst>
  <p:sldIdLst>
    <p:sldId id="315"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56" r:id="rId19"/>
    <p:sldId id="270" r:id="rId20"/>
    <p:sldId id="289" r:id="rId21"/>
    <p:sldId id="290" r:id="rId22"/>
    <p:sldId id="291" r:id="rId23"/>
    <p:sldId id="292" r:id="rId24"/>
    <p:sldId id="293" r:id="rId25"/>
    <p:sldId id="294" r:id="rId26"/>
    <p:sldId id="295" r:id="rId27"/>
    <p:sldId id="296" r:id="rId28"/>
    <p:sldId id="297" r:id="rId29"/>
    <p:sldId id="298" r:id="rId30"/>
    <p:sldId id="299" r:id="rId31"/>
    <p:sldId id="301" r:id="rId32"/>
    <p:sldId id="302" r:id="rId33"/>
    <p:sldId id="303" r:id="rId34"/>
    <p:sldId id="304" r:id="rId35"/>
    <p:sldId id="305" r:id="rId36"/>
    <p:sldId id="306" r:id="rId37"/>
    <p:sldId id="307" r:id="rId38"/>
    <p:sldId id="308" r:id="rId39"/>
    <p:sldId id="309" r:id="rId40"/>
    <p:sldId id="316" r:id="rId41"/>
    <p:sldId id="310" r:id="rId42"/>
    <p:sldId id="311" r:id="rId43"/>
    <p:sldId id="318" r:id="rId44"/>
    <p:sldId id="319" r:id="rId45"/>
    <p:sldId id="320" r:id="rId46"/>
    <p:sldId id="321" r:id="rId47"/>
    <p:sldId id="323" r:id="rId48"/>
    <p:sldId id="3849" r:id="rId49"/>
    <p:sldId id="3846" r:id="rId50"/>
    <p:sldId id="3850" r:id="rId51"/>
    <p:sldId id="3851" r:id="rId52"/>
    <p:sldId id="3852" r:id="rId53"/>
    <p:sldId id="3853" r:id="rId54"/>
    <p:sldId id="3854" r:id="rId5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76" autoAdjust="0"/>
    <p:restoredTop sz="94660"/>
  </p:normalViewPr>
  <p:slideViewPr>
    <p:cSldViewPr snapToGrid="0">
      <p:cViewPr varScale="1">
        <p:scale>
          <a:sx n="86" d="100"/>
          <a:sy n="86" d="100"/>
        </p:scale>
        <p:origin x="37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3.pn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983A45-C48E-4A5C-9C2C-C6465F88F946}" type="datetimeFigureOut">
              <a:rPr lang="en-US" smtClean="0"/>
              <a:t>9/18/2024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1B5C09-4469-4535-874D-863A1E1AD486}" type="slidenum">
              <a:rPr lang="en-US" smtClean="0"/>
              <a:t>‹#›</a:t>
            </a:fld>
            <a:endParaRPr lang="en-US"/>
          </a:p>
        </p:txBody>
      </p:sp>
    </p:spTree>
    <p:extLst>
      <p:ext uri="{BB962C8B-B14F-4D97-AF65-F5344CB8AC3E}">
        <p14:creationId xmlns:p14="http://schemas.microsoft.com/office/powerpoint/2010/main" val="300017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B8B270D-091D-4ED2-8C85-0898DD7D9F2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90988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786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882297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519197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40C6A29-4676-420C-BBE3-ACC2B80F64D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97097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8402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25383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22949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211098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0028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9262ee2f_0_262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9262ee2f_0_26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8133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26281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108936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2038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5934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C366290-4595-5745-A50F-D5EC13BAC60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914345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B5924-5EC8-EA98-EE26-5FB8038C99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AC75C2-B71F-28BB-2046-0A56BE62E0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B1FCFF-BA6E-2EEE-8ADB-1515F9649CCC}"/>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696B32EC-15DA-EF95-EE21-9D0C55830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25A543-6B21-F6EA-895B-306C568981CF}"/>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7237888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2849C-DAE2-C956-5BF7-1E0A604142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A724B3-098D-2A1B-F13F-5687CA9866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CCA110B-C88F-2FFE-8C85-5D8BC0779AD4}"/>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D70B3482-66AF-B014-F292-09D716B9AC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86FEE-C9E5-E5C8-E5A0-C686A960D415}"/>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259478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60D297-2349-756C-8F57-860DF44209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FB1596-C09F-272E-C65F-FB1BB435B7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EB8C2B-0510-3E64-20BA-CA91991C44D3}"/>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974D179F-D085-FFF3-295E-10D0AE4F09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40671C-4EDF-0FBD-8EDA-398A08005F26}"/>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31323066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Bullet Points">
  <p:cSld name="Title + Bullet Points">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1251333" y="593367"/>
            <a:ext cx="7647600" cy="125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32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43" name="Google Shape;43;p13"/>
          <p:cNvSpPr txBox="1">
            <a:spLocks noGrp="1"/>
          </p:cNvSpPr>
          <p:nvPr>
            <p:ph type="body" idx="1"/>
          </p:nvPr>
        </p:nvSpPr>
        <p:spPr>
          <a:xfrm>
            <a:off x="1251333" y="1661367"/>
            <a:ext cx="9562800" cy="4053200"/>
          </a:xfrm>
          <a:prstGeom prst="rect">
            <a:avLst/>
          </a:prstGeom>
        </p:spPr>
        <p:txBody>
          <a:bodyPr spcFirstLastPara="1" wrap="square" lIns="91425" tIns="91425" rIns="91425" bIns="91425" anchor="t" anchorCtr="0">
            <a:noAutofit/>
          </a:bodyPr>
          <a:lstStyle>
            <a:lvl1pPr marL="609585" lvl="0" indent="-402157" rtl="0">
              <a:spcBef>
                <a:spcPts val="0"/>
              </a:spcBef>
              <a:spcAft>
                <a:spcPts val="0"/>
              </a:spcAft>
              <a:buClr>
                <a:schemeClr val="lt1"/>
              </a:buClr>
              <a:buSzPts val="1150"/>
              <a:buChar char="●"/>
              <a:defRPr sz="1533">
                <a:solidFill>
                  <a:schemeClr val="lt1"/>
                </a:solidFill>
              </a:defRPr>
            </a:lvl1pPr>
            <a:lvl2pPr marL="1219170" lvl="1" indent="-402157" rtl="0">
              <a:spcBef>
                <a:spcPts val="2133"/>
              </a:spcBef>
              <a:spcAft>
                <a:spcPts val="0"/>
              </a:spcAft>
              <a:buClr>
                <a:schemeClr val="lt1"/>
              </a:buClr>
              <a:buSzPts val="1150"/>
              <a:buChar char="○"/>
              <a:defRPr sz="1533">
                <a:solidFill>
                  <a:schemeClr val="lt1"/>
                </a:solidFill>
              </a:defRPr>
            </a:lvl2pPr>
            <a:lvl3pPr marL="1828754" lvl="2" indent="-402157" rtl="0">
              <a:spcBef>
                <a:spcPts val="2133"/>
              </a:spcBef>
              <a:spcAft>
                <a:spcPts val="0"/>
              </a:spcAft>
              <a:buClr>
                <a:schemeClr val="lt1"/>
              </a:buClr>
              <a:buSzPts val="1150"/>
              <a:buChar char="■"/>
              <a:defRPr sz="1533">
                <a:solidFill>
                  <a:schemeClr val="lt1"/>
                </a:solidFill>
              </a:defRPr>
            </a:lvl3pPr>
            <a:lvl4pPr marL="2438339" lvl="3" indent="-402157" rtl="0">
              <a:spcBef>
                <a:spcPts val="2133"/>
              </a:spcBef>
              <a:spcAft>
                <a:spcPts val="0"/>
              </a:spcAft>
              <a:buClr>
                <a:schemeClr val="lt1"/>
              </a:buClr>
              <a:buSzPts val="1150"/>
              <a:buChar char="●"/>
              <a:defRPr sz="1533">
                <a:solidFill>
                  <a:schemeClr val="lt1"/>
                </a:solidFill>
              </a:defRPr>
            </a:lvl4pPr>
            <a:lvl5pPr marL="3047924" lvl="4" indent="-402157" rtl="0">
              <a:spcBef>
                <a:spcPts val="2133"/>
              </a:spcBef>
              <a:spcAft>
                <a:spcPts val="0"/>
              </a:spcAft>
              <a:buClr>
                <a:schemeClr val="lt1"/>
              </a:buClr>
              <a:buSzPts val="1150"/>
              <a:buChar char="○"/>
              <a:defRPr sz="1533">
                <a:solidFill>
                  <a:schemeClr val="lt1"/>
                </a:solidFill>
              </a:defRPr>
            </a:lvl5pPr>
            <a:lvl6pPr marL="3657509" lvl="5" indent="-402157" rtl="0">
              <a:spcBef>
                <a:spcPts val="2133"/>
              </a:spcBef>
              <a:spcAft>
                <a:spcPts val="0"/>
              </a:spcAft>
              <a:buClr>
                <a:schemeClr val="lt1"/>
              </a:buClr>
              <a:buSzPts val="1150"/>
              <a:buChar char="■"/>
              <a:defRPr sz="1533">
                <a:solidFill>
                  <a:schemeClr val="lt1"/>
                </a:solidFill>
              </a:defRPr>
            </a:lvl6pPr>
            <a:lvl7pPr marL="4267093" lvl="6" indent="-402157" rtl="0">
              <a:spcBef>
                <a:spcPts val="2133"/>
              </a:spcBef>
              <a:spcAft>
                <a:spcPts val="0"/>
              </a:spcAft>
              <a:buClr>
                <a:schemeClr val="lt1"/>
              </a:buClr>
              <a:buSzPts val="1150"/>
              <a:buChar char="●"/>
              <a:defRPr sz="1533">
                <a:solidFill>
                  <a:schemeClr val="lt1"/>
                </a:solidFill>
              </a:defRPr>
            </a:lvl7pPr>
            <a:lvl8pPr marL="4876678" lvl="7" indent="-402157" rtl="0">
              <a:spcBef>
                <a:spcPts val="2133"/>
              </a:spcBef>
              <a:spcAft>
                <a:spcPts val="0"/>
              </a:spcAft>
              <a:buClr>
                <a:schemeClr val="lt1"/>
              </a:buClr>
              <a:buSzPts val="1150"/>
              <a:buChar char="○"/>
              <a:defRPr sz="1533">
                <a:solidFill>
                  <a:schemeClr val="lt1"/>
                </a:solidFill>
              </a:defRPr>
            </a:lvl8pPr>
            <a:lvl9pPr marL="5486263" lvl="8" indent="-402157" rtl="0">
              <a:spcBef>
                <a:spcPts val="2133"/>
              </a:spcBef>
              <a:spcAft>
                <a:spcPts val="2133"/>
              </a:spcAft>
              <a:buClr>
                <a:schemeClr val="lt1"/>
              </a:buClr>
              <a:buSzPts val="1150"/>
              <a:buChar char="■"/>
              <a:defRPr sz="1533">
                <a:solidFill>
                  <a:schemeClr val="lt1"/>
                </a:solidFill>
              </a:defRPr>
            </a:lvl9pPr>
          </a:lstStyle>
          <a:p>
            <a:endParaRPr/>
          </a:p>
        </p:txBody>
      </p:sp>
    </p:spTree>
    <p:extLst>
      <p:ext uri="{BB962C8B-B14F-4D97-AF65-F5344CB8AC3E}">
        <p14:creationId xmlns:p14="http://schemas.microsoft.com/office/powerpoint/2010/main" val="25632145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ullet points 1">
  <p:cSld name="Title + Bullet points 1">
    <p:bg>
      <p:bgPr>
        <a:blipFill>
          <a:blip r:embed="rId2">
            <a:alphaModFix/>
          </a:blip>
          <a:stretch>
            <a:fillRect/>
          </a:stretch>
        </a:blipFill>
        <a:effectLst/>
      </p:bgPr>
    </p:bg>
    <p:spTree>
      <p:nvGrpSpPr>
        <p:cNvPr id="1" name="Shape 148"/>
        <p:cNvGrpSpPr/>
        <p:nvPr/>
      </p:nvGrpSpPr>
      <p:grpSpPr>
        <a:xfrm>
          <a:off x="0" y="0"/>
          <a:ext cx="0" cy="0"/>
          <a:chOff x="0" y="0"/>
          <a:chExt cx="0" cy="0"/>
        </a:xfrm>
      </p:grpSpPr>
      <p:sp>
        <p:nvSpPr>
          <p:cNvPr id="149" name="Google Shape;149;p34"/>
          <p:cNvSpPr txBox="1">
            <a:spLocks noGrp="1"/>
          </p:cNvSpPr>
          <p:nvPr>
            <p:ph type="title"/>
          </p:nvPr>
        </p:nvSpPr>
        <p:spPr>
          <a:xfrm>
            <a:off x="1251333" y="593367"/>
            <a:ext cx="6172400" cy="125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2400"/>
              <a:buNone/>
              <a:defRPr sz="32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a:endParaRPr/>
          </a:p>
        </p:txBody>
      </p:sp>
      <p:sp>
        <p:nvSpPr>
          <p:cNvPr id="150" name="Google Shape;150;p34"/>
          <p:cNvSpPr txBox="1">
            <a:spLocks noGrp="1"/>
          </p:cNvSpPr>
          <p:nvPr>
            <p:ph type="body" idx="1"/>
          </p:nvPr>
        </p:nvSpPr>
        <p:spPr>
          <a:xfrm>
            <a:off x="1251333" y="2212367"/>
            <a:ext cx="6595200" cy="3681200"/>
          </a:xfrm>
          <a:prstGeom prst="rect">
            <a:avLst/>
          </a:prstGeom>
        </p:spPr>
        <p:txBody>
          <a:bodyPr spcFirstLastPara="1" wrap="square" lIns="91425" tIns="91425" rIns="91425" bIns="91425" anchor="t" anchorCtr="0">
            <a:noAutofit/>
          </a:bodyPr>
          <a:lstStyle>
            <a:lvl1pPr marL="609585" lvl="0" indent="-423323" rtl="0">
              <a:spcBef>
                <a:spcPts val="0"/>
              </a:spcBef>
              <a:spcAft>
                <a:spcPts val="0"/>
              </a:spcAft>
              <a:buClr>
                <a:schemeClr val="lt1"/>
              </a:buClr>
              <a:buSzPts val="1400"/>
              <a:buChar char="●"/>
              <a:defRPr sz="1867">
                <a:solidFill>
                  <a:schemeClr val="lt1"/>
                </a:solidFill>
              </a:defRPr>
            </a:lvl1pPr>
            <a:lvl2pPr marL="1219170" lvl="1" indent="-423323" rtl="0">
              <a:spcBef>
                <a:spcPts val="2133"/>
              </a:spcBef>
              <a:spcAft>
                <a:spcPts val="0"/>
              </a:spcAft>
              <a:buClr>
                <a:schemeClr val="lt1"/>
              </a:buClr>
              <a:buSzPts val="1400"/>
              <a:buChar char="○"/>
              <a:defRPr>
                <a:solidFill>
                  <a:schemeClr val="lt1"/>
                </a:solidFill>
              </a:defRPr>
            </a:lvl2pPr>
            <a:lvl3pPr marL="1828754" lvl="2" indent="-423323" rtl="0">
              <a:spcBef>
                <a:spcPts val="2133"/>
              </a:spcBef>
              <a:spcAft>
                <a:spcPts val="0"/>
              </a:spcAft>
              <a:buClr>
                <a:schemeClr val="lt1"/>
              </a:buClr>
              <a:buSzPts val="1400"/>
              <a:buChar char="■"/>
              <a:defRPr>
                <a:solidFill>
                  <a:schemeClr val="lt1"/>
                </a:solidFill>
              </a:defRPr>
            </a:lvl3pPr>
            <a:lvl4pPr marL="2438339" lvl="3" indent="-423323" rtl="0">
              <a:spcBef>
                <a:spcPts val="2133"/>
              </a:spcBef>
              <a:spcAft>
                <a:spcPts val="0"/>
              </a:spcAft>
              <a:buClr>
                <a:schemeClr val="lt1"/>
              </a:buClr>
              <a:buSzPts val="1400"/>
              <a:buChar char="●"/>
              <a:defRPr>
                <a:solidFill>
                  <a:schemeClr val="lt1"/>
                </a:solidFill>
              </a:defRPr>
            </a:lvl4pPr>
            <a:lvl5pPr marL="3047924" lvl="4" indent="-423323" rtl="0">
              <a:spcBef>
                <a:spcPts val="2133"/>
              </a:spcBef>
              <a:spcAft>
                <a:spcPts val="0"/>
              </a:spcAft>
              <a:buClr>
                <a:schemeClr val="lt1"/>
              </a:buClr>
              <a:buSzPts val="1400"/>
              <a:buChar char="○"/>
              <a:defRPr>
                <a:solidFill>
                  <a:schemeClr val="lt1"/>
                </a:solidFill>
              </a:defRPr>
            </a:lvl5pPr>
            <a:lvl6pPr marL="3657509" lvl="5" indent="-423323" rtl="0">
              <a:spcBef>
                <a:spcPts val="2133"/>
              </a:spcBef>
              <a:spcAft>
                <a:spcPts val="0"/>
              </a:spcAft>
              <a:buClr>
                <a:schemeClr val="lt1"/>
              </a:buClr>
              <a:buSzPts val="1400"/>
              <a:buChar char="■"/>
              <a:defRPr>
                <a:solidFill>
                  <a:schemeClr val="lt1"/>
                </a:solidFill>
              </a:defRPr>
            </a:lvl6pPr>
            <a:lvl7pPr marL="4267093" lvl="6" indent="-423323" rtl="0">
              <a:spcBef>
                <a:spcPts val="2133"/>
              </a:spcBef>
              <a:spcAft>
                <a:spcPts val="0"/>
              </a:spcAft>
              <a:buClr>
                <a:schemeClr val="lt1"/>
              </a:buClr>
              <a:buSzPts val="1400"/>
              <a:buChar char="●"/>
              <a:defRPr>
                <a:solidFill>
                  <a:schemeClr val="lt1"/>
                </a:solidFill>
              </a:defRPr>
            </a:lvl7pPr>
            <a:lvl8pPr marL="4876678" lvl="7" indent="-423323" rtl="0">
              <a:spcBef>
                <a:spcPts val="2133"/>
              </a:spcBef>
              <a:spcAft>
                <a:spcPts val="0"/>
              </a:spcAft>
              <a:buClr>
                <a:schemeClr val="lt1"/>
              </a:buClr>
              <a:buSzPts val="1400"/>
              <a:buChar char="○"/>
              <a:defRPr>
                <a:solidFill>
                  <a:schemeClr val="lt1"/>
                </a:solidFill>
              </a:defRPr>
            </a:lvl8pPr>
            <a:lvl9pPr marL="5486263" lvl="8" indent="-423323" rtl="0">
              <a:spcBef>
                <a:spcPts val="2133"/>
              </a:spcBef>
              <a:spcAft>
                <a:spcPts val="2133"/>
              </a:spcAft>
              <a:buClr>
                <a:schemeClr val="lt1"/>
              </a:buClr>
              <a:buSzPts val="1400"/>
              <a:buChar char="■"/>
              <a:defRPr>
                <a:solidFill>
                  <a:schemeClr val="lt1"/>
                </a:solidFill>
              </a:defRPr>
            </a:lvl9pPr>
          </a:lstStyle>
          <a:p>
            <a:endParaRPr/>
          </a:p>
        </p:txBody>
      </p:sp>
    </p:spTree>
    <p:extLst>
      <p:ext uri="{BB962C8B-B14F-4D97-AF65-F5344CB8AC3E}">
        <p14:creationId xmlns:p14="http://schemas.microsoft.com/office/powerpoint/2010/main" val="3528096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8509205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2E59-6597-437B-B2F8-E2DD1F86A8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0E3BC1D-912E-4012-84AC-A509C9EF4F4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977110C-4AA3-4101-B3BD-140B90AF99C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50F189-4D8E-4DE6-8295-CF92FA8BFDE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75F33EC-1ACF-4D46-AEA5-A20802210B7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09846792"/>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45267-19A7-4A3D-9658-AD3F78DD35CB}"/>
              </a:ext>
            </a:extLst>
          </p:cNvPr>
          <p:cNvSpPr>
            <a:spLocks noGrp="1"/>
          </p:cNvSpPr>
          <p:nvPr>
            <p:ph type="title"/>
          </p:nvPr>
        </p:nvSpPr>
        <p:spPr>
          <a:xfrm>
            <a:off x="990000" y="2305800"/>
            <a:ext cx="4636800" cy="2246400"/>
          </a:xfrm>
        </p:spPr>
        <p:txBody>
          <a:bodyPr anchor="ctr">
            <a:normAutofit/>
          </a:bodyPr>
          <a:lstStyle>
            <a:lvl1pPr algn="ct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5F17554-5672-499F-BEB9-AB069E6D15F2}"/>
              </a:ext>
            </a:extLst>
          </p:cNvPr>
          <p:cNvSpPr>
            <a:spLocks noGrp="1"/>
          </p:cNvSpPr>
          <p:nvPr>
            <p:ph type="body" idx="1"/>
          </p:nvPr>
        </p:nvSpPr>
        <p:spPr>
          <a:xfrm>
            <a:off x="6565250" y="2305800"/>
            <a:ext cx="4636800" cy="2246400"/>
          </a:xfrm>
        </p:spPr>
        <p:txBody>
          <a:bodyPr anchor="ctr">
            <a:normAutofit/>
          </a:bodyPr>
          <a:lstStyle>
            <a:lvl1pPr marL="0" indent="0" algn="ctr">
              <a:lnSpc>
                <a:spcPct val="125000"/>
              </a:lnSpc>
              <a:buNone/>
              <a:defRPr sz="2400" i="1">
                <a:solidFill>
                  <a:schemeClr val="tx1">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0CBA3C6-C279-46AA-B4EE-5F861D83D2AC}"/>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04C125B-DDB9-4F4E-B9E9-A747E648FC9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3D465E-E86B-42A8-B18A-9046E40D63D6}"/>
              </a:ext>
            </a:extLst>
          </p:cNvPr>
          <p:cNvSpPr>
            <a:spLocks noGrp="1"/>
          </p:cNvSpPr>
          <p:nvPr>
            <p:ph type="sldNum" sz="quarter" idx="12"/>
          </p:nvPr>
        </p:nvSpPr>
        <p:spPr/>
        <p:txBody>
          <a:bodyPr/>
          <a:lstStyle/>
          <a:p>
            <a:fld id="{294A09A9-5501-47C1-A89A-A340965A2BE2}" type="slidenum">
              <a:rPr lang="en-US" smtClean="0"/>
              <a:pPr/>
              <a:t>‹#›</a:t>
            </a:fld>
            <a:endParaRPr lang="en-US" dirty="0"/>
          </a:p>
        </p:txBody>
      </p:sp>
      <p:sp>
        <p:nvSpPr>
          <p:cNvPr id="7" name="Oval 6">
            <a:extLst>
              <a:ext uri="{FF2B5EF4-FFF2-40B4-BE49-F238E27FC236}">
                <a16:creationId xmlns:a16="http://schemas.microsoft.com/office/drawing/2014/main" id="{6681007E-0E57-40DB-9A98-D04E0A05937B}"/>
              </a:ext>
            </a:extLst>
          </p:cNvPr>
          <p:cNvSpPr/>
          <p:nvPr/>
        </p:nvSpPr>
        <p:spPr>
          <a:xfrm>
            <a:off x="1437136" y="649304"/>
            <a:ext cx="340415" cy="340415"/>
          </a:xfrm>
          <a:prstGeom prst="ellipse">
            <a:avLst/>
          </a:pr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pPr lvl="0"/>
            <a:endParaRPr lang="en-US">
              <a:solidFill>
                <a:schemeClr val="tx1"/>
              </a:solidFill>
            </a:endParaRPr>
          </a:p>
        </p:txBody>
      </p:sp>
      <p:grpSp>
        <p:nvGrpSpPr>
          <p:cNvPr id="8" name="Group 7">
            <a:extLst>
              <a:ext uri="{FF2B5EF4-FFF2-40B4-BE49-F238E27FC236}">
                <a16:creationId xmlns:a16="http://schemas.microsoft.com/office/drawing/2014/main" id="{4C2D7ED2-BAE3-470E-9EFF-F2A49EDD9767}"/>
              </a:ext>
            </a:extLst>
          </p:cNvPr>
          <p:cNvGrpSpPr/>
          <p:nvPr/>
        </p:nvGrpSpPr>
        <p:grpSpPr>
          <a:xfrm rot="10800000">
            <a:off x="1079500" y="952167"/>
            <a:ext cx="641184" cy="1069728"/>
            <a:chOff x="6484111" y="2967038"/>
            <a:chExt cx="641184" cy="1069728"/>
          </a:xfrm>
        </p:grpSpPr>
        <p:grpSp>
          <p:nvGrpSpPr>
            <p:cNvPr id="9" name="Group 8">
              <a:extLst>
                <a:ext uri="{FF2B5EF4-FFF2-40B4-BE49-F238E27FC236}">
                  <a16:creationId xmlns:a16="http://schemas.microsoft.com/office/drawing/2014/main" id="{15B14D1A-9E1B-41C3-96AA-A5C40C4F9B3A}"/>
                </a:ext>
              </a:extLst>
            </p:cNvPr>
            <p:cNvGrpSpPr/>
            <p:nvPr/>
          </p:nvGrpSpPr>
          <p:grpSpPr>
            <a:xfrm>
              <a:off x="6808136" y="2967038"/>
              <a:ext cx="317159" cy="932400"/>
              <a:chOff x="6808136" y="2967038"/>
              <a:chExt cx="317159" cy="932400"/>
            </a:xfrm>
          </p:grpSpPr>
          <p:sp>
            <p:nvSpPr>
              <p:cNvPr id="14" name="Freeform 68">
                <a:extLst>
                  <a:ext uri="{FF2B5EF4-FFF2-40B4-BE49-F238E27FC236}">
                    <a16:creationId xmlns:a16="http://schemas.microsoft.com/office/drawing/2014/main" id="{00EC83EC-04A6-4533-80A5-B1817F1FB35E}"/>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69">
                <a:extLst>
                  <a:ext uri="{FF2B5EF4-FFF2-40B4-BE49-F238E27FC236}">
                    <a16:creationId xmlns:a16="http://schemas.microsoft.com/office/drawing/2014/main" id="{BF61FF24-9074-4265-ACF4-1AEC3621B766}"/>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6" name="Line 70">
                <a:extLst>
                  <a:ext uri="{FF2B5EF4-FFF2-40B4-BE49-F238E27FC236}">
                    <a16:creationId xmlns:a16="http://schemas.microsoft.com/office/drawing/2014/main" id="{8D31D9FF-672B-4C5E-B4B2-DD86A124413F}"/>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8991EBFD-EBD5-48CE-9178-AF5B6F50D416}"/>
                </a:ext>
              </a:extLst>
            </p:cNvPr>
            <p:cNvGrpSpPr/>
            <p:nvPr/>
          </p:nvGrpSpPr>
          <p:grpSpPr>
            <a:xfrm rot="18900000" flipH="1">
              <a:off x="6484111" y="3104366"/>
              <a:ext cx="317159" cy="932400"/>
              <a:chOff x="6808136" y="2967038"/>
              <a:chExt cx="317159" cy="932400"/>
            </a:xfrm>
          </p:grpSpPr>
          <p:sp>
            <p:nvSpPr>
              <p:cNvPr id="11" name="Freeform 68">
                <a:extLst>
                  <a:ext uri="{FF2B5EF4-FFF2-40B4-BE49-F238E27FC236}">
                    <a16:creationId xmlns:a16="http://schemas.microsoft.com/office/drawing/2014/main" id="{1B45F046-3129-4A30-9402-44BA590CD1B6}"/>
                  </a:ext>
                </a:extLst>
              </p:cNvPr>
              <p:cNvSpPr>
                <a:spLocks/>
              </p:cNvSpPr>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24589F32-BB2E-46B1-BAB5-75EA779C7A25}"/>
                  </a:ext>
                </a:extLst>
              </p:cNvPr>
              <p:cNvSpPr>
                <a:spLocks/>
              </p:cNvSpPr>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3" name="Line 70">
                <a:extLst>
                  <a:ext uri="{FF2B5EF4-FFF2-40B4-BE49-F238E27FC236}">
                    <a16:creationId xmlns:a16="http://schemas.microsoft.com/office/drawing/2014/main" id="{0BD46CA5-AE89-4413-AB8D-347179D88133}"/>
                  </a:ext>
                </a:extLst>
              </p:cNvPr>
              <p:cNvSpPr>
                <a:spLocks noChangeShapeType="1"/>
              </p:cNvSpPr>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cxnSp>
        <p:nvCxnSpPr>
          <p:cNvPr id="17" name="Straight Connector 16">
            <a:extLst>
              <a:ext uri="{FF2B5EF4-FFF2-40B4-BE49-F238E27FC236}">
                <a16:creationId xmlns:a16="http://schemas.microsoft.com/office/drawing/2014/main" id="{4043A360-3214-4DB8-BD85-C6AE48D02D3A}"/>
              </a:ext>
            </a:extLst>
          </p:cNvPr>
          <p:cNvCxnSpPr>
            <a:cxnSpLocks/>
          </p:cNvCxnSpPr>
          <p:nvPr/>
        </p:nvCxnSpPr>
        <p:spPr>
          <a:xfrm rot="16200000" flipH="1">
            <a:off x="5826000" y="3429001"/>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118370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p:nvPr>
        </p:nvSpPr>
        <p:spPr>
          <a:xfrm>
            <a:off x="989400"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B8F8D2A-A489-488D-B1E1-23F36D3E95C7}"/>
              </a:ext>
            </a:extLst>
          </p:cNvPr>
          <p:cNvSpPr>
            <a:spLocks noGrp="1"/>
          </p:cNvSpPr>
          <p:nvPr>
            <p:ph sz="half" idx="2"/>
          </p:nvPr>
        </p:nvSpPr>
        <p:spPr>
          <a:xfrm>
            <a:off x="6274202" y="1685925"/>
            <a:ext cx="4928400" cy="4092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1CA242E8-AEEF-4BBD-94E9-86F89D69522C}"/>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BD58D2CA-06C9-412D-A5D6-F97DDBBB03D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A80D9-E04B-47BF-80DA-01E68346A51C}"/>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35700390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2251-8A4B-463E-982B-C657C3810F36}"/>
              </a:ext>
            </a:extLst>
          </p:cNvPr>
          <p:cNvSpPr>
            <a:spLocks noGrp="1"/>
          </p:cNvSpPr>
          <p:nvPr>
            <p:ph type="title"/>
          </p:nvPr>
        </p:nvSpPr>
        <p:spPr>
          <a:xfrm>
            <a:off x="989400" y="395289"/>
            <a:ext cx="10213200" cy="111283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74D5E-AC0B-46BF-8840-61CC89C3B6BE}"/>
              </a:ext>
            </a:extLst>
          </p:cNvPr>
          <p:cNvSpPr>
            <a:spLocks noGrp="1"/>
          </p:cNvSpPr>
          <p:nvPr>
            <p:ph type="body" idx="1"/>
          </p:nvPr>
        </p:nvSpPr>
        <p:spPr>
          <a:xfrm>
            <a:off x="989399" y="1736732"/>
            <a:ext cx="4928400" cy="661912"/>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1A0738-7A90-4A35-AB98-9656D6187286}"/>
              </a:ext>
            </a:extLst>
          </p:cNvPr>
          <p:cNvSpPr>
            <a:spLocks noGrp="1"/>
          </p:cNvSpPr>
          <p:nvPr>
            <p:ph sz="half" idx="2"/>
          </p:nvPr>
        </p:nvSpPr>
        <p:spPr>
          <a:xfrm>
            <a:off x="989400" y="2431256"/>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DADFE01-1BA7-4288-9355-8B2B508BE582}"/>
              </a:ext>
            </a:extLst>
          </p:cNvPr>
          <p:cNvSpPr>
            <a:spLocks noGrp="1"/>
          </p:cNvSpPr>
          <p:nvPr>
            <p:ph type="body" sz="quarter" idx="3"/>
          </p:nvPr>
        </p:nvSpPr>
        <p:spPr>
          <a:xfrm>
            <a:off x="6274200" y="1736732"/>
            <a:ext cx="4928400" cy="662400"/>
          </a:xfrm>
        </p:spPr>
        <p:txBody>
          <a:bodyPr anchor="b">
            <a:normAutofit/>
          </a:bodyPr>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D49F77-6C55-47AC-B1AE-5D9906DBD7F6}"/>
              </a:ext>
            </a:extLst>
          </p:cNvPr>
          <p:cNvSpPr>
            <a:spLocks noGrp="1"/>
          </p:cNvSpPr>
          <p:nvPr>
            <p:ph sz="quarter" idx="4"/>
          </p:nvPr>
        </p:nvSpPr>
        <p:spPr>
          <a:xfrm>
            <a:off x="6274200" y="2431257"/>
            <a:ext cx="4928400" cy="33472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1D8EF53-AF86-47E8-83DC-8C419847A639}"/>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5C01D653-ED9A-46D3-A97F-B5FA1DAE6CA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C5B9B66-64EA-4022-BD96-ECF2A80CE2F0}"/>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71787004"/>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FFE053-BB16-4940-B248-2D496BB29975}"/>
              </a:ext>
            </a:extLst>
          </p:cNvPr>
          <p:cNvSpPr>
            <a:spLocks noGrp="1"/>
          </p:cNvSpPr>
          <p:nvPr>
            <p:ph type="dt" sz="half" idx="10"/>
          </p:nvPr>
        </p:nvSpPr>
        <p:spPr/>
        <p:txBody>
          <a:bodyPr/>
          <a:lstStyle/>
          <a:p>
            <a:fld id="{4EC743F4-8769-40B4-85DF-6CB8DE9F66AA}" type="datetimeFigureOut">
              <a:rPr lang="en-US" smtClean="0"/>
              <a:t>9/18/2024</a:t>
            </a:fld>
            <a:endParaRPr lang="en-US"/>
          </a:p>
        </p:txBody>
      </p:sp>
      <p:sp>
        <p:nvSpPr>
          <p:cNvPr id="4" name="Footer Placeholder 3">
            <a:extLst>
              <a:ext uri="{FF2B5EF4-FFF2-40B4-BE49-F238E27FC236}">
                <a16:creationId xmlns:a16="http://schemas.microsoft.com/office/drawing/2014/main" id="{31FBD80C-6CA1-42DB-B732-4807A27DA8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7A9DA86-C177-42C6-90F8-37C6844A2AA8}"/>
              </a:ext>
            </a:extLst>
          </p:cNvPr>
          <p:cNvSpPr>
            <a:spLocks noGrp="1"/>
          </p:cNvSpPr>
          <p:nvPr>
            <p:ph type="sldNum" sz="quarter" idx="12"/>
          </p:nvPr>
        </p:nvSpPr>
        <p:spPr/>
        <p:txBody>
          <a:bodyPr/>
          <a:lstStyle/>
          <a:p>
            <a:fld id="{FF2BD96E-3838-45D2-9031-D3AF67C920A5}" type="slidenum">
              <a:rPr lang="en-US" smtClean="0"/>
              <a:t>‹#›</a:t>
            </a:fld>
            <a:endParaRPr lang="en-US"/>
          </a:p>
        </p:txBody>
      </p:sp>
      <p:grpSp>
        <p:nvGrpSpPr>
          <p:cNvPr id="6" name="Group 5">
            <a:extLst>
              <a:ext uri="{FF2B5EF4-FFF2-40B4-BE49-F238E27FC236}">
                <a16:creationId xmlns:a16="http://schemas.microsoft.com/office/drawing/2014/main" id="{17004688-7200-27A0-AED2-FDEA0C50E2E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0962AE0E-CD08-E4A3-B4FB-58E3FB6095C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942343E8-72A7-5457-2C99-D033A36FF0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1C19E638-91EB-75DC-9458-EA0229C044E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6E02EB3D-A45E-B4B7-9E49-65E6921C6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46ED0F2C-33C6-33F8-D25A-653073FA8F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76C992DF-7C76-80E6-220E-5545B437E8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1532E4B2-6FAE-2363-8842-E08A265B0FB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D7AE19E9-E19F-29AF-639C-44EB5FB5E3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FC6B75DA-401A-8C4D-421A-4A0230030C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83B7B7D8-FAE1-EF25-3177-C597CA2855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D8189C2B-39BF-F3AD-761F-3EC5A41393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9B3C11E0-E220-6347-106F-7361EEF4B7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79AAD932-DEE5-826A-1B8E-BF1B2B2BB3D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A9BA9C23-F16A-423E-DB70-2BBBE58B0C8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237FA726-DD02-A25D-C698-4FB16B377C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A0991B4B-EDB7-1AEE-679D-75A7958333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198D13E0-51CA-CC43-BFAD-752CD4E5ED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979DDC47-298E-AFD7-CE86-9F24018FCB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FDF6497C-C9D8-77C1-9EC1-AA3DC693FD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F94954A5-B504-9802-E8A3-D92A434B215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26CA4C70-E5AD-FFC4-4F64-9029A88E16B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C2F66C97-233E-069E-842E-FC7DD613F3E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AA0F3696-6B0D-543A-4D40-8B145249C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29D21825-8498-CADF-8EB5-D08C5C4348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D1EBC7BA-66A7-56E5-19F7-65B9A2BE6E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41A6EA28-930F-EBBA-43EE-6CB627294A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5297B34D-B81D-6350-4194-484D7EC282F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DD7C599E-910F-8D88-3AA0-B24C9A79E1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E663B789-16D2-7968-1AB9-E036E4D428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EBE4D28C-9D5D-2CDF-4E98-5D046F140C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9D439ED-096C-BC38-ECCB-78B2B5178F8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E820AB2-DB7A-A79D-FAE4-35AC3D677C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88E5C4B-5B7B-FDA4-A576-7854A9D15983}"/>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E3C02BC9-4E4F-3743-8563-808D6A0B43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D0EF96EA-252F-062A-E566-42ABC6B903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58DCE928-965C-EA85-F5C1-24E19E45854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B5B70EF0-D01D-E5DD-0234-6B93EE439E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0351E2-397A-7FC9-6BE5-A3018AAB2BD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9EE4DD70-FCD0-DFFE-52A6-0DE9BC23311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466F87F-6F35-E28C-1556-6383A82F7F8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D4FD8A8E-2B46-F940-BD0E-086FCF7666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7532BE26-5B7C-EE9E-4191-8A54CDBBD66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BFC8ECE6-D59A-9EE4-CB81-D6162F00D8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15080BC2-EE72-5D70-6666-DEBC4916533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393AA0A3-2A8A-2332-F348-F88D6E1F3B3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54355255-9D4E-147B-DA9E-4FFB14E7C1B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0C229BCD-A083-BC81-2151-41E4947E04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F138DCEE-5B8D-D5E5-54B6-6B0BA01F6E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F00BD61F-0747-E748-6BFB-CB875F4942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07C45B1B-92EA-5E82-24D1-931DB8AF99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11B1265-0119-731D-E758-7C0BAFE4B5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35056C9E-95B1-E743-9A73-5A39803B74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873B7450-9F65-5384-2976-127FD87757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93FE1A96-9FB8-DD4B-5EB8-26A91007B6E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07C997E7-D2EC-2533-34E1-ADA752DD0A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CDFD69D0-D4F6-6990-4E0A-C6FEB0CE49B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825CB36E-9726-A54C-5717-F6A428FED5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F8184497-7251-D4E9-F39C-EE556E4B10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835D68A6-6C40-806B-C58A-25B22D6BC6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E36097E1-57E6-7188-7C0D-36C56EF55F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9C1BAB2A-BA9C-8C5A-13B8-CE9C056AE65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4F8DCA4A-A0D6-514F-47BB-541F133C696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0BEDD737-7AD9-32AF-DA50-AE940D883A1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361792E-BF11-44DD-3900-9EE92815F3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EF08723B-66BF-73AE-106A-58DBBBABFA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866A6C7D-739E-6ED2-8DC9-F62F969772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3CAE0274-E38E-54A4-13C4-FFD1A9DDC6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7561DEAF-B810-94D1-71BB-2116BFFFA7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323C31A5-9409-F839-90BA-3883DC53230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42742EC4-5A1C-631E-398C-F3C5A9C4A2E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D2C0A335-0DBB-9CDA-7CB6-64689BB782A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21B6FD8-0F3F-70F9-2457-87BB8AAB793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44ACA065-23B9-0399-85C9-8821480A7DD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360F78FE-550E-F182-27C9-8D0D0411F4D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82BEC42F-0A94-4DB3-9210-90D9BA7610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4639297D-A086-3111-DE35-3ADFC63EC5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0A57F373-E650-007D-EF3A-125835724B3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3F7AA1C2-3BC9-2CC2-246C-891EEAAAAAD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8095730D-9E3D-CB3A-4FF1-D9B51A162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FDC9A03-E7DE-3D3E-74F8-C2990A5082F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3B430687-A11D-CFC5-B7C6-AF9A479146F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F9EEDCBB-CCC4-61BB-3480-8D21A3D2F1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977542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19EAD-25ED-01F0-C2F5-7C1A01F29E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7D8C60-9EDC-9DAA-4CCC-374C9F7796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D99A97-41DD-AF4D-62A1-18BEA62033A0}"/>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B85EDE95-37D8-DE1C-4744-8FBFE24B7D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D5E79C-8694-F5DC-828F-072FBE446547}"/>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12883003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46A27C-9BDA-43B3-96EA-C145EA7F04DE}"/>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91FBD5E-AA17-42F1-8615-49F2664DD46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AE57A2D5-EBE5-43DD-8CF2-8B90801A0DF5}"/>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09791699"/>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451E1-40E1-4ED2-A9E3-6376E774AD27}"/>
              </a:ext>
            </a:extLst>
          </p:cNvPr>
          <p:cNvSpPr>
            <a:spLocks noGrp="1"/>
          </p:cNvSpPr>
          <p:nvPr>
            <p:ph type="title"/>
          </p:nvPr>
        </p:nvSpPr>
        <p:spPr>
          <a:xfrm>
            <a:off x="990001" y="955674"/>
            <a:ext cx="3531600" cy="1384995"/>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BAAE5E-AD83-40D4-8BDB-6B25250247AA}"/>
              </a:ext>
            </a:extLst>
          </p:cNvPr>
          <p:cNvSpPr>
            <a:spLocks noGrp="1"/>
          </p:cNvSpPr>
          <p:nvPr>
            <p:ph idx="1"/>
          </p:nvPr>
        </p:nvSpPr>
        <p:spPr>
          <a:xfrm>
            <a:off x="5444850" y="882651"/>
            <a:ext cx="5760000" cy="489584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D4DF8E2-A28B-4889-AD9E-1D733FEA2E0C}"/>
              </a:ext>
            </a:extLst>
          </p:cNvPr>
          <p:cNvSpPr>
            <a:spLocks noGrp="1"/>
          </p:cNvSpPr>
          <p:nvPr>
            <p:ph type="body" sz="half" idx="2"/>
          </p:nvPr>
        </p:nvSpPr>
        <p:spPr>
          <a:xfrm>
            <a:off x="989401" y="2584759"/>
            <a:ext cx="3531600" cy="3193741"/>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52EF812-B775-468C-84D9-4394CC19F298}"/>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DE1DEB3-5237-467C-A5B6-EDA7F366EB6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1877A6B-440F-4D7B-92DA-1B964D029F12}"/>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10" name="Straight Connector 9">
            <a:extLst>
              <a:ext uri="{FF2B5EF4-FFF2-40B4-BE49-F238E27FC236}">
                <a16:creationId xmlns:a16="http://schemas.microsoft.com/office/drawing/2014/main" id="{DC89B2F1-1E32-44DB-B50E-BEA1896CAD81}"/>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259339"/>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6B204-119E-45DB-A177-995FF5D9B4E5}"/>
              </a:ext>
            </a:extLst>
          </p:cNvPr>
          <p:cNvSpPr>
            <a:spLocks noGrp="1"/>
          </p:cNvSpPr>
          <p:nvPr>
            <p:ph type="title"/>
          </p:nvPr>
        </p:nvSpPr>
        <p:spPr>
          <a:xfrm>
            <a:off x="990000" y="955456"/>
            <a:ext cx="3531600" cy="1384995"/>
          </a:xfrm>
        </p:spPr>
        <p:txBody>
          <a:bodyPr anchor="b"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CCD3036-53A8-4361-AAAC-D8072EB470FE}"/>
              </a:ext>
            </a:extLst>
          </p:cNvPr>
          <p:cNvSpPr>
            <a:spLocks noGrp="1"/>
          </p:cNvSpPr>
          <p:nvPr>
            <p:ph type="pic" idx="1"/>
          </p:nvPr>
        </p:nvSpPr>
        <p:spPr>
          <a:xfrm>
            <a:off x="5537200" y="540001"/>
            <a:ext cx="6115050" cy="52385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D0FCFCD5-820E-47D9-9A60-57680C4C9405}"/>
              </a:ext>
            </a:extLst>
          </p:cNvPr>
          <p:cNvSpPr>
            <a:spLocks noGrp="1"/>
          </p:cNvSpPr>
          <p:nvPr>
            <p:ph type="body" sz="half" idx="2"/>
          </p:nvPr>
        </p:nvSpPr>
        <p:spPr>
          <a:xfrm>
            <a:off x="990000" y="2584758"/>
            <a:ext cx="3531600" cy="328422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446C3-A62E-4690-9098-53D59C4C33E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40A6C8B8-EA3D-45E5-950A-B6F1EA0B478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72ACAB7-ADBF-42E5-A214-232BA9EFB3B6}"/>
              </a:ext>
            </a:extLst>
          </p:cNvPr>
          <p:cNvSpPr>
            <a:spLocks noGrp="1"/>
          </p:cNvSpPr>
          <p:nvPr>
            <p:ph type="sldNum" sz="quarter" idx="12"/>
          </p:nvPr>
        </p:nvSpPr>
        <p:spPr/>
        <p:txBody>
          <a:bodyPr/>
          <a:lstStyle/>
          <a:p>
            <a:fld id="{294A09A9-5501-47C1-A89A-A340965A2BE2}" type="slidenum">
              <a:rPr lang="en-US" smtClean="0"/>
              <a:pPr/>
              <a:t>‹#›</a:t>
            </a:fld>
            <a:endParaRPr lang="en-US" dirty="0"/>
          </a:p>
        </p:txBody>
      </p:sp>
      <p:cxnSp>
        <p:nvCxnSpPr>
          <p:cNvPr id="9" name="Straight Connector 8">
            <a:extLst>
              <a:ext uri="{FF2B5EF4-FFF2-40B4-BE49-F238E27FC236}">
                <a16:creationId xmlns:a16="http://schemas.microsoft.com/office/drawing/2014/main" id="{D0E80DA6-B971-46B7-B0D3-8581AE0B6ACB}"/>
              </a:ext>
              <a:ext uri="{C183D7F6-B498-43B3-948B-1728B52AA6E4}">
                <adec:decorative xmlns:adec="http://schemas.microsoft.com/office/drawing/2017/decorative" val="0"/>
              </a:ext>
            </a:extLst>
          </p:cNvPr>
          <p:cNvCxnSpPr>
            <a:cxnSpLocks/>
          </p:cNvCxnSpPr>
          <p:nvPr/>
        </p:nvCxnSpPr>
        <p:spPr>
          <a:xfrm>
            <a:off x="4979988" y="540000"/>
            <a:ext cx="0" cy="5778000"/>
          </a:xfrm>
          <a:prstGeom prst="line">
            <a:avLst/>
          </a:prstGeom>
          <a:ln w="12700">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6934283"/>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FB6D0-92CA-4910-AE77-E238F4C89D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A913172-A138-4DD4-A5B1-58BA6250782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73897B9-E4AD-469B-A60D-9A1A4BD1980A}"/>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1C5E1B0-48D6-4F99-9955-39958BA969E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9F49DA-55D4-4E36-AEB9-A0E99E31A87E}"/>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730967714"/>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FEBC7C-C5C1-4A79-A195-B35701C289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D34A74-3328-469B-ABCA-96F2FE3687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AE19AB-5637-455E-89C3-B41702C202D4}"/>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364F2A3-EBEE-4F42-BAC2-A482F00E674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BFE1C27-1A43-4B0B-88D0-0C5FE1DBE161}"/>
              </a:ext>
            </a:extLst>
          </p:cNvPr>
          <p:cNvSpPr>
            <a:spLocks noGrp="1"/>
          </p:cNvSpPr>
          <p:nvPr>
            <p:ph type="sldNum" sz="quarter" idx="12"/>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186664458"/>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Subtitle Pictur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F9E50B4-1616-9029-9FC0-901DDF9BF608}"/>
              </a:ext>
              <a:ext uri="{C183D7F6-B498-43B3-948B-1728B52AA6E4}">
                <adec:decorative xmlns:adec="http://schemas.microsoft.com/office/drawing/2017/decorative" val="1"/>
              </a:ext>
            </a:extLst>
          </p:cNvPr>
          <p:cNvSpPr/>
          <p:nvPr userDrawn="1"/>
        </p:nvSpPr>
        <p:spPr>
          <a:xfrm>
            <a:off x="4449680" y="0"/>
            <a:ext cx="7742320" cy="6858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530307" y="430521"/>
            <a:ext cx="3389065" cy="1847528"/>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1954839" y="2511829"/>
            <a:ext cx="5400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674FFBCF-911F-5818-60FE-B018CA677353}"/>
              </a:ext>
            </a:extLst>
          </p:cNvPr>
          <p:cNvSpPr>
            <a:spLocks noGrp="1"/>
          </p:cNvSpPr>
          <p:nvPr>
            <p:ph sz="quarter" idx="15" hasCustomPrompt="1"/>
          </p:nvPr>
        </p:nvSpPr>
        <p:spPr>
          <a:xfrm>
            <a:off x="530307" y="2745610"/>
            <a:ext cx="3389065" cy="3499611"/>
          </a:xfrm>
        </p:spPr>
        <p:txBody>
          <a:bodyPr>
            <a:normAutofit/>
          </a:bodyPr>
          <a:lstStyle>
            <a:lvl1pPr marL="0" indent="0" algn="ctr">
              <a:buNone/>
              <a:defRPr lang="en-US" sz="2000" kern="1200" spc="50" dirty="0">
                <a:solidFill>
                  <a:schemeClr val="tx1">
                    <a:alpha val="60000"/>
                  </a:schemeClr>
                </a:solidFill>
                <a:latin typeface="+mn-lt"/>
                <a:ea typeface="+mn-ea"/>
                <a:cs typeface="+mn-cs"/>
              </a:defRPr>
            </a:lvl1pPr>
            <a:lvl2pPr marL="360000" indent="0">
              <a:buNone/>
              <a:defRPr/>
            </a:lvl2pPr>
            <a:lvl3pPr marL="720000" indent="0">
              <a:buNone/>
              <a:defRPr/>
            </a:lvl3pPr>
            <a:lvl4pPr marL="1080000" indent="0">
              <a:buNone/>
              <a:defRPr/>
            </a:lvl4pPr>
            <a:lvl5pPr marL="1440000" indent="0">
              <a:buNone/>
              <a:defRPr/>
            </a:lvl5pPr>
          </a:lstStyle>
          <a:p>
            <a:pPr marL="0" indent="0" algn="ctr">
              <a:buNone/>
            </a:pPr>
            <a:r>
              <a:rPr lang="en-US" dirty="0"/>
              <a:t>Click to add text</a:t>
            </a:r>
          </a:p>
        </p:txBody>
      </p:sp>
      <p:sp>
        <p:nvSpPr>
          <p:cNvPr id="9" name="Picture Placeholder 8">
            <a:extLst>
              <a:ext uri="{FF2B5EF4-FFF2-40B4-BE49-F238E27FC236}">
                <a16:creationId xmlns:a16="http://schemas.microsoft.com/office/drawing/2014/main" id="{EF1A84F6-2D30-446A-9D91-44FBCB825679}"/>
              </a:ext>
            </a:extLst>
          </p:cNvPr>
          <p:cNvSpPr>
            <a:spLocks noGrp="1"/>
          </p:cNvSpPr>
          <p:nvPr>
            <p:ph type="pic" sz="quarter" idx="14" hasCustomPrompt="1"/>
          </p:nvPr>
        </p:nvSpPr>
        <p:spPr>
          <a:xfrm>
            <a:off x="4979988" y="430521"/>
            <a:ext cx="6681704" cy="6019264"/>
          </a:xfrm>
        </p:spPr>
        <p:txBody>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199811413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Pictur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0"/>
            <a:ext cx="5170860" cy="4869882"/>
          </a:xfrm>
        </p:spPr>
        <p:txBody>
          <a:bodyPr anchor="ctr">
            <a:noAutofit/>
          </a:bodyPr>
          <a:lstStyle>
            <a:lvl1pPr algn="ctr">
              <a:defRPr sz="4800"/>
            </a:lvl1pPr>
          </a:lstStyle>
          <a:p>
            <a:r>
              <a:rPr lang="en-US" dirty="0"/>
              <a:t>Click to add title</a:t>
            </a:r>
          </a:p>
        </p:txBody>
      </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grpSp>
        <p:nvGrpSpPr>
          <p:cNvPr id="6" name="Group 5">
            <a:extLst>
              <a:ext uri="{FF2B5EF4-FFF2-40B4-BE49-F238E27FC236}">
                <a16:creationId xmlns:a16="http://schemas.microsoft.com/office/drawing/2014/main" id="{36D3DA45-FD99-405B-8BF9-260DD97C0D4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7" name="Rectangle 6">
              <a:extLst>
                <a:ext uri="{FF2B5EF4-FFF2-40B4-BE49-F238E27FC236}">
                  <a16:creationId xmlns:a16="http://schemas.microsoft.com/office/drawing/2014/main" id="{C5C2A03C-F372-4C6D-929D-FD97AD4396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E8FEDBB3-0BD6-41BC-BB57-9FEC2E96C0F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9" name="Group 8">
                <a:extLst>
                  <a:ext uri="{FF2B5EF4-FFF2-40B4-BE49-F238E27FC236}">
                    <a16:creationId xmlns:a16="http://schemas.microsoft.com/office/drawing/2014/main" id="{7D12B81D-3F14-4DA1-BECA-669824832A0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14" name="Freeform 68">
                  <a:extLst>
                    <a:ext uri="{FF2B5EF4-FFF2-40B4-BE49-F238E27FC236}">
                      <a16:creationId xmlns:a16="http://schemas.microsoft.com/office/drawing/2014/main" id="{EA11E57D-88DD-4899-907A-2A5772002FE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69">
                  <a:extLst>
                    <a:ext uri="{FF2B5EF4-FFF2-40B4-BE49-F238E27FC236}">
                      <a16:creationId xmlns:a16="http://schemas.microsoft.com/office/drawing/2014/main" id="{7A5AEE18-30A4-4777-975F-02D107A171B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Line 70">
                  <a:extLst>
                    <a:ext uri="{FF2B5EF4-FFF2-40B4-BE49-F238E27FC236}">
                      <a16:creationId xmlns:a16="http://schemas.microsoft.com/office/drawing/2014/main" id="{39EA21FB-AE36-478E-9770-CB84281439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 name="Group 9">
                <a:extLst>
                  <a:ext uri="{FF2B5EF4-FFF2-40B4-BE49-F238E27FC236}">
                    <a16:creationId xmlns:a16="http://schemas.microsoft.com/office/drawing/2014/main" id="{BC45D5C4-2D3A-4F84-BED1-D9B75234B07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11" name="Freeform 68">
                  <a:extLst>
                    <a:ext uri="{FF2B5EF4-FFF2-40B4-BE49-F238E27FC236}">
                      <a16:creationId xmlns:a16="http://schemas.microsoft.com/office/drawing/2014/main" id="{259762E8-7432-4501-9FE5-92B04D37C76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69">
                  <a:extLst>
                    <a:ext uri="{FF2B5EF4-FFF2-40B4-BE49-F238E27FC236}">
                      <a16:creationId xmlns:a16="http://schemas.microsoft.com/office/drawing/2014/main" id="{FF91FD3E-0148-4B50-8906-7D9CD382A3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Line 70">
                  <a:extLst>
                    <a:ext uri="{FF2B5EF4-FFF2-40B4-BE49-F238E27FC236}">
                      <a16:creationId xmlns:a16="http://schemas.microsoft.com/office/drawing/2014/main" id="{506FA1AD-488A-4FD4-A79F-4343698EA73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17" name="Group 16">
            <a:extLst>
              <a:ext uri="{FF2B5EF4-FFF2-40B4-BE49-F238E27FC236}">
                <a16:creationId xmlns:a16="http://schemas.microsoft.com/office/drawing/2014/main" id="{FE79776F-EEB5-464D-19DD-92EC7B3B3296}"/>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19" name="Rectangle 18">
              <a:extLst>
                <a:ext uri="{FF2B5EF4-FFF2-40B4-BE49-F238E27FC236}">
                  <a16:creationId xmlns:a16="http://schemas.microsoft.com/office/drawing/2014/main" id="{309A16CC-7006-C92A-F15C-618A3235AF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1" name="Group 20">
              <a:extLst>
                <a:ext uri="{FF2B5EF4-FFF2-40B4-BE49-F238E27FC236}">
                  <a16:creationId xmlns:a16="http://schemas.microsoft.com/office/drawing/2014/main" id="{035D8D8D-001E-352F-FE03-CC3EE1D7CFC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2" name="Group 21">
                <a:extLst>
                  <a:ext uri="{FF2B5EF4-FFF2-40B4-BE49-F238E27FC236}">
                    <a16:creationId xmlns:a16="http://schemas.microsoft.com/office/drawing/2014/main" id="{51CE1C6F-D1A5-FD45-5120-8F87F05DCFD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9" name="Freeform 68">
                  <a:extLst>
                    <a:ext uri="{FF2B5EF4-FFF2-40B4-BE49-F238E27FC236}">
                      <a16:creationId xmlns:a16="http://schemas.microsoft.com/office/drawing/2014/main" id="{FE946A41-95B9-A9F4-17ED-A0113124469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69">
                  <a:extLst>
                    <a:ext uri="{FF2B5EF4-FFF2-40B4-BE49-F238E27FC236}">
                      <a16:creationId xmlns:a16="http://schemas.microsoft.com/office/drawing/2014/main" id="{FDFB515A-8805-F10C-2933-35BDDF1DD3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Line 70">
                  <a:extLst>
                    <a:ext uri="{FF2B5EF4-FFF2-40B4-BE49-F238E27FC236}">
                      <a16:creationId xmlns:a16="http://schemas.microsoft.com/office/drawing/2014/main" id="{F63B17C2-189B-28FA-8876-976CC481C76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3" name="Group 22">
                <a:extLst>
                  <a:ext uri="{FF2B5EF4-FFF2-40B4-BE49-F238E27FC236}">
                    <a16:creationId xmlns:a16="http://schemas.microsoft.com/office/drawing/2014/main" id="{613E90FB-54AC-A2FC-9D01-C95ACC91FC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58A6A556-AB2C-1636-63D4-9E2806E3671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69">
                  <a:extLst>
                    <a:ext uri="{FF2B5EF4-FFF2-40B4-BE49-F238E27FC236}">
                      <a16:creationId xmlns:a16="http://schemas.microsoft.com/office/drawing/2014/main" id="{A43047F1-413F-99DB-01CC-293FC1813A5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Line 70">
                  <a:extLst>
                    <a:ext uri="{FF2B5EF4-FFF2-40B4-BE49-F238E27FC236}">
                      <a16:creationId xmlns:a16="http://schemas.microsoft.com/office/drawing/2014/main" id="{47C2B72F-C97F-770D-5F99-50DD97EB27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28476773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Subtitle">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7C0FA93-7C0D-4CC0-BB42-DF569688ED82}"/>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462643" y="995761"/>
            <a:ext cx="5160757" cy="2972990"/>
          </a:xfrm>
        </p:spPr>
        <p:txBody>
          <a:bodyPr>
            <a:noAutofit/>
          </a:bodyPr>
          <a:lstStyle>
            <a:lvl1pPr algn="ctr">
              <a:defRPr sz="4800"/>
            </a:lvl1pPr>
          </a:lstStyle>
          <a:p>
            <a:r>
              <a:rPr lang="en-US" dirty="0"/>
              <a:t>Click to add title</a:t>
            </a:r>
          </a:p>
        </p:txBody>
      </p:sp>
      <p:sp>
        <p:nvSpPr>
          <p:cNvPr id="20" name="Subtitle 7">
            <a:extLst>
              <a:ext uri="{FF2B5EF4-FFF2-40B4-BE49-F238E27FC236}">
                <a16:creationId xmlns:a16="http://schemas.microsoft.com/office/drawing/2014/main" id="{C2777538-58E6-494C-A27B-B70346B0F395}"/>
              </a:ext>
            </a:extLst>
          </p:cNvPr>
          <p:cNvSpPr>
            <a:spLocks noGrp="1"/>
          </p:cNvSpPr>
          <p:nvPr>
            <p:ph type="subTitle" idx="1" hasCustomPrompt="1"/>
          </p:nvPr>
        </p:nvSpPr>
        <p:spPr>
          <a:xfrm>
            <a:off x="462643" y="4081727"/>
            <a:ext cx="5160757" cy="1780513"/>
          </a:xfrm>
        </p:spPr>
        <p:txBody>
          <a:bodyPr anchor="t" anchorCtr="0">
            <a:noAutofit/>
          </a:bodyPr>
          <a:lstStyle>
            <a:lvl1pPr marL="0" indent="0" algn="ctr">
              <a:buNone/>
              <a:defRPr lang="en-US" sz="1800" kern="1200" cap="all" spc="300" dirty="0">
                <a:solidFill>
                  <a:schemeClr val="tx1">
                    <a:alpha val="60000"/>
                  </a:schemeClr>
                </a:solidFill>
                <a:latin typeface="+mn-lt"/>
                <a:ea typeface="+mn-ea"/>
                <a:cs typeface="+mn-cs"/>
              </a:defRPr>
            </a:lvl1pPr>
          </a:lstStyle>
          <a:p>
            <a:r>
              <a:rPr lang="en-US" dirty="0">
                <a:cs typeface="Calibri"/>
              </a:rPr>
              <a:t>Click to add subtitle</a:t>
            </a:r>
            <a:endParaRPr lang="en-US" dirty="0"/>
          </a:p>
        </p:txBody>
      </p:sp>
      <p:grpSp>
        <p:nvGrpSpPr>
          <p:cNvPr id="4" name="Group 3">
            <a:extLst>
              <a:ext uri="{FF2B5EF4-FFF2-40B4-BE49-F238E27FC236}">
                <a16:creationId xmlns:a16="http://schemas.microsoft.com/office/drawing/2014/main" id="{741D5DFE-8F3F-B784-41B0-31F1C534B8CF}"/>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1939998" y="5634038"/>
            <a:ext cx="2216150" cy="1177924"/>
            <a:chOff x="4987925" y="2840038"/>
            <a:chExt cx="2216150" cy="1177924"/>
          </a:xfrm>
        </p:grpSpPr>
        <p:sp>
          <p:nvSpPr>
            <p:cNvPr id="5" name="Rectangle 4">
              <a:extLst>
                <a:ext uri="{FF2B5EF4-FFF2-40B4-BE49-F238E27FC236}">
                  <a16:creationId xmlns:a16="http://schemas.microsoft.com/office/drawing/2014/main" id="{C78FF8C9-13C5-56E2-15F0-726312FF5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14867E99-B662-B6E9-E6E5-C3407AF4191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19" name="Group 18">
                <a:extLst>
                  <a:ext uri="{FF2B5EF4-FFF2-40B4-BE49-F238E27FC236}">
                    <a16:creationId xmlns:a16="http://schemas.microsoft.com/office/drawing/2014/main" id="{17278895-DA26-C127-87C0-697FD9488C98}"/>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7" name="Freeform 68">
                  <a:extLst>
                    <a:ext uri="{FF2B5EF4-FFF2-40B4-BE49-F238E27FC236}">
                      <a16:creationId xmlns:a16="http://schemas.microsoft.com/office/drawing/2014/main" id="{830A98F7-AE8F-57AF-4A98-D9FDD5E348E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04E85AAB-DBFC-9EFB-0839-BD3BF907CB4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FB82D752-7675-919F-1F4E-A662D638CA2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315DAC7-8F1F-7516-6093-EF240456E26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2" name="Freeform 68">
                  <a:extLst>
                    <a:ext uri="{FF2B5EF4-FFF2-40B4-BE49-F238E27FC236}">
                      <a16:creationId xmlns:a16="http://schemas.microsoft.com/office/drawing/2014/main" id="{8784DA3A-66FB-8A56-0830-9C7BAE1BDF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17465245-FA5B-23A6-733F-92E4C7D22BD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E5934380-F9D4-5C01-360B-793C27BC6B1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30" name="Group 29">
            <a:extLst>
              <a:ext uri="{FF2B5EF4-FFF2-40B4-BE49-F238E27FC236}">
                <a16:creationId xmlns:a16="http://schemas.microsoft.com/office/drawing/2014/main" id="{DCD2A0D6-CCC5-0E52-3DEA-FC7EDC9C493E}"/>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rot="10800000">
            <a:off x="1939998" y="49440"/>
            <a:ext cx="2216150" cy="1177924"/>
            <a:chOff x="4987925" y="2840038"/>
            <a:chExt cx="2216150" cy="1177924"/>
          </a:xfrm>
        </p:grpSpPr>
        <p:sp>
          <p:nvSpPr>
            <p:cNvPr id="31" name="Rectangle 30">
              <a:extLst>
                <a:ext uri="{FF2B5EF4-FFF2-40B4-BE49-F238E27FC236}">
                  <a16:creationId xmlns:a16="http://schemas.microsoft.com/office/drawing/2014/main" id="{5952F4BA-7236-1B1C-5216-B9BE515C7C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a:extLst>
                <a:ext uri="{FF2B5EF4-FFF2-40B4-BE49-F238E27FC236}">
                  <a16:creationId xmlns:a16="http://schemas.microsoft.com/office/drawing/2014/main" id="{4555DC04-CCBE-6784-2184-F53E6BB5E1D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33" name="Group 32">
                <a:extLst>
                  <a:ext uri="{FF2B5EF4-FFF2-40B4-BE49-F238E27FC236}">
                    <a16:creationId xmlns:a16="http://schemas.microsoft.com/office/drawing/2014/main" id="{0B9A340D-1663-7DA9-73AE-9B675EF5022F}"/>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38" name="Freeform 68">
                  <a:extLst>
                    <a:ext uri="{FF2B5EF4-FFF2-40B4-BE49-F238E27FC236}">
                      <a16:creationId xmlns:a16="http://schemas.microsoft.com/office/drawing/2014/main" id="{79252168-D1D9-C3CD-EFC8-41C970A058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69">
                  <a:extLst>
                    <a:ext uri="{FF2B5EF4-FFF2-40B4-BE49-F238E27FC236}">
                      <a16:creationId xmlns:a16="http://schemas.microsoft.com/office/drawing/2014/main" id="{BD3D9A06-E42E-5D13-8785-3C0D11DE16C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Line 70">
                  <a:extLst>
                    <a:ext uri="{FF2B5EF4-FFF2-40B4-BE49-F238E27FC236}">
                      <a16:creationId xmlns:a16="http://schemas.microsoft.com/office/drawing/2014/main" id="{21834AF8-71F0-5841-4EC6-634FD9FE380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4" name="Group 33">
                <a:extLst>
                  <a:ext uri="{FF2B5EF4-FFF2-40B4-BE49-F238E27FC236}">
                    <a16:creationId xmlns:a16="http://schemas.microsoft.com/office/drawing/2014/main" id="{2D1C1DDF-35C6-613D-DA7C-81FC3E0E96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35" name="Freeform 68">
                  <a:extLst>
                    <a:ext uri="{FF2B5EF4-FFF2-40B4-BE49-F238E27FC236}">
                      <a16:creationId xmlns:a16="http://schemas.microsoft.com/office/drawing/2014/main" id="{F63E067E-30E2-CF93-0F3E-7766C716D43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69">
                  <a:extLst>
                    <a:ext uri="{FF2B5EF4-FFF2-40B4-BE49-F238E27FC236}">
                      <a16:creationId xmlns:a16="http://schemas.microsoft.com/office/drawing/2014/main" id="{E1121437-B5EB-87F8-77CC-3B28244521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Line 70">
                  <a:extLst>
                    <a:ext uri="{FF2B5EF4-FFF2-40B4-BE49-F238E27FC236}">
                      <a16:creationId xmlns:a16="http://schemas.microsoft.com/office/drawing/2014/main" id="{0FC3E6C1-F30C-BEBC-7EBD-1D93DCD05B8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
        <p:nvSpPr>
          <p:cNvPr id="24" name="Picture Placeholder 23">
            <a:extLst>
              <a:ext uri="{FF2B5EF4-FFF2-40B4-BE49-F238E27FC236}">
                <a16:creationId xmlns:a16="http://schemas.microsoft.com/office/drawing/2014/main" id="{C9D32952-2D0C-4A3E-9354-E014C717894E}"/>
              </a:ext>
            </a:extLst>
          </p:cNvPr>
          <p:cNvSpPr>
            <a:spLocks noGrp="1"/>
          </p:cNvSpPr>
          <p:nvPr>
            <p:ph type="pic" sz="quarter" idx="13" hasCustomPrompt="1"/>
          </p:nvPr>
        </p:nvSpPr>
        <p:spPr>
          <a:xfrm>
            <a:off x="6654800" y="430213"/>
            <a:ext cx="4995863" cy="5997574"/>
          </a:xfrm>
        </p:spPr>
        <p:txBody>
          <a:bodyPr>
            <a:normAutofit/>
          </a:bodyPr>
          <a:lstStyle>
            <a:lvl1pPr marL="0" indent="0" algn="ctr">
              <a:buNone/>
              <a:defRPr sz="1600"/>
            </a:lvl1pPr>
          </a:lstStyle>
          <a:p>
            <a:r>
              <a:rPr lang="en-US" dirty="0"/>
              <a:t>Click to add picture</a:t>
            </a:r>
          </a:p>
        </p:txBody>
      </p:sp>
    </p:spTree>
    <p:extLst>
      <p:ext uri="{BB962C8B-B14F-4D97-AF65-F5344CB8AC3E}">
        <p14:creationId xmlns:p14="http://schemas.microsoft.com/office/powerpoint/2010/main" val="69487450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81527413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2968408" y="1187450"/>
            <a:ext cx="6255903" cy="2996901"/>
          </a:xfrm>
        </p:spPr>
        <p:txBody>
          <a:bodyPr>
            <a:noAutofit/>
          </a:bodyPr>
          <a:lstStyle>
            <a:lvl1pPr algn="ctr">
              <a:defRPr sz="4800"/>
            </a:lvl1pPr>
          </a:lstStyle>
          <a:p>
            <a:r>
              <a:rPr lang="en-US" dirty="0"/>
              <a:t>Click to add title</a:t>
            </a:r>
          </a:p>
        </p:txBody>
      </p:sp>
      <p:sp>
        <p:nvSpPr>
          <p:cNvPr id="9" name="Content Placeholder 8">
            <a:extLst>
              <a:ext uri="{FF2B5EF4-FFF2-40B4-BE49-F238E27FC236}">
                <a16:creationId xmlns:a16="http://schemas.microsoft.com/office/drawing/2014/main" id="{1C6B76DB-2767-87C4-10EE-4BBBF2841129}"/>
              </a:ext>
            </a:extLst>
          </p:cNvPr>
          <p:cNvSpPr>
            <a:spLocks noGrp="1"/>
          </p:cNvSpPr>
          <p:nvPr>
            <p:ph sz="quarter" idx="10" hasCustomPrompt="1"/>
          </p:nvPr>
        </p:nvSpPr>
        <p:spPr>
          <a:xfrm>
            <a:off x="2286000" y="4557712"/>
            <a:ext cx="7659688" cy="1639275"/>
          </a:xfrm>
        </p:spPr>
        <p:txBody>
          <a:bodyPr/>
          <a:lstStyle>
            <a:lvl1pPr marL="0" indent="0" algn="ctr" defTabSz="914400" rtl="0" eaLnBrk="1" latinLnBrk="0" hangingPunct="1">
              <a:lnSpc>
                <a:spcPct val="130000"/>
              </a:lnSpc>
              <a:spcBef>
                <a:spcPts val="1000"/>
              </a:spcBef>
              <a:buClr>
                <a:schemeClr val="accent3"/>
              </a:buClr>
              <a:buFont typeface="Arial" panose="020B0604020202020204" pitchFamily="34" charset="0"/>
              <a:buNone/>
              <a:defRPr lang="en-US" sz="1800" kern="1200" cap="all" spc="300" dirty="0" smtClean="0">
                <a:solidFill>
                  <a:schemeClr val="tx1">
                    <a:alpha val="60000"/>
                  </a:schemeClr>
                </a:solidFill>
                <a:latin typeface="+mn-lt"/>
                <a:ea typeface="+mn-ea"/>
                <a:cs typeface="+mn-cs"/>
              </a:defRPr>
            </a:lvl1pPr>
            <a:lvl2pPr marL="360000" indent="0" algn="ctr">
              <a:buFont typeface="Arial" panose="020B0604020202020204" pitchFamily="34" charset="0"/>
              <a:buNone/>
              <a:defRPr/>
            </a:lvl2pPr>
          </a:lstStyle>
          <a:p>
            <a:pPr lvl="0"/>
            <a:r>
              <a:rPr lang="en-US" dirty="0"/>
              <a:t>Click to add text</a:t>
            </a:r>
          </a:p>
          <a:p>
            <a:pPr lvl="1"/>
            <a:endParaRPr lang="en-US" dirty="0"/>
          </a:p>
        </p:txBody>
      </p:sp>
      <p:grpSp>
        <p:nvGrpSpPr>
          <p:cNvPr id="3" name="Group 2">
            <a:extLst>
              <a:ext uri="{FF2B5EF4-FFF2-40B4-BE49-F238E27FC236}">
                <a16:creationId xmlns:a16="http://schemas.microsoft.com/office/drawing/2014/main" id="{99F4A9DA-0E0F-BB15-37FE-7C47230AF41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8153659" y="716800"/>
            <a:ext cx="3838575" cy="5583025"/>
            <a:chOff x="199766" y="716800"/>
            <a:chExt cx="3838575" cy="5583025"/>
          </a:xfrm>
        </p:grpSpPr>
        <p:grpSp>
          <p:nvGrpSpPr>
            <p:cNvPr id="4" name="Group 3">
              <a:extLst>
                <a:ext uri="{FF2B5EF4-FFF2-40B4-BE49-F238E27FC236}">
                  <a16:creationId xmlns:a16="http://schemas.microsoft.com/office/drawing/2014/main" id="{A6D7EE9A-A325-1078-BB60-9FC75CAEB6E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38" name="Freeform 64">
                <a:extLst>
                  <a:ext uri="{FF2B5EF4-FFF2-40B4-BE49-F238E27FC236}">
                    <a16:creationId xmlns:a16="http://schemas.microsoft.com/office/drawing/2014/main" id="{E3B36E34-9750-EC15-036F-4B675C295A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1">
                <a:extLst>
                  <a:ext uri="{FF2B5EF4-FFF2-40B4-BE49-F238E27FC236}">
                    <a16:creationId xmlns:a16="http://schemas.microsoft.com/office/drawing/2014/main" id="{06586384-27A4-246C-E62A-33558F884F5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0" name="Freeform 61">
                <a:extLst>
                  <a:ext uri="{FF2B5EF4-FFF2-40B4-BE49-F238E27FC236}">
                    <a16:creationId xmlns:a16="http://schemas.microsoft.com/office/drawing/2014/main" id="{5AA0A056-987B-0766-D8E8-C8D89A7EC7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1" name="Freeform 78">
                <a:extLst>
                  <a:ext uri="{FF2B5EF4-FFF2-40B4-BE49-F238E27FC236}">
                    <a16:creationId xmlns:a16="http://schemas.microsoft.com/office/drawing/2014/main" id="{B8359D64-1AAE-C3D6-1AEB-701A902686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2" name="Freeform 84">
                <a:extLst>
                  <a:ext uri="{FF2B5EF4-FFF2-40B4-BE49-F238E27FC236}">
                    <a16:creationId xmlns:a16="http://schemas.microsoft.com/office/drawing/2014/main" id="{40C577F2-9B8C-9987-0FDA-0B46E995AE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3" name="Freeform 87">
                <a:extLst>
                  <a:ext uri="{FF2B5EF4-FFF2-40B4-BE49-F238E27FC236}">
                    <a16:creationId xmlns:a16="http://schemas.microsoft.com/office/drawing/2014/main" id="{E4A8A441-14F2-1181-7C03-9AF4D75DE01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60">
                <a:extLst>
                  <a:ext uri="{FF2B5EF4-FFF2-40B4-BE49-F238E27FC236}">
                    <a16:creationId xmlns:a16="http://schemas.microsoft.com/office/drawing/2014/main" id="{3A0F5B06-DAD1-414A-4045-AC177880096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5" name="Freeform 59">
                <a:extLst>
                  <a:ext uri="{FF2B5EF4-FFF2-40B4-BE49-F238E27FC236}">
                    <a16:creationId xmlns:a16="http://schemas.microsoft.com/office/drawing/2014/main" id="{6EAB1EB7-4688-82CC-051F-DB66DE38B8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6" name="Freeform 62">
                <a:extLst>
                  <a:ext uri="{FF2B5EF4-FFF2-40B4-BE49-F238E27FC236}">
                    <a16:creationId xmlns:a16="http://schemas.microsoft.com/office/drawing/2014/main" id="{A9AB2401-8BD6-D082-7D34-198A6545D1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7" name="Freeform 65">
                <a:extLst>
                  <a:ext uri="{FF2B5EF4-FFF2-40B4-BE49-F238E27FC236}">
                    <a16:creationId xmlns:a16="http://schemas.microsoft.com/office/drawing/2014/main" id="{3A90FDBC-4B7A-EDE5-0D04-338D0D4465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8" name="Freeform 79">
                <a:extLst>
                  <a:ext uri="{FF2B5EF4-FFF2-40B4-BE49-F238E27FC236}">
                    <a16:creationId xmlns:a16="http://schemas.microsoft.com/office/drawing/2014/main" id="{A8D3C6B9-6FD6-25DA-E318-38517D1729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49" name="Freeform 82">
                <a:extLst>
                  <a:ext uri="{FF2B5EF4-FFF2-40B4-BE49-F238E27FC236}">
                    <a16:creationId xmlns:a16="http://schemas.microsoft.com/office/drawing/2014/main" id="{7B45605F-50DD-B936-79D0-4D5D3DCCF60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0" name="Freeform 85">
                <a:extLst>
                  <a:ext uri="{FF2B5EF4-FFF2-40B4-BE49-F238E27FC236}">
                    <a16:creationId xmlns:a16="http://schemas.microsoft.com/office/drawing/2014/main" id="{AA2CCC3A-D444-734A-6925-5778565003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1" name="Freeform 88">
                <a:extLst>
                  <a:ext uri="{FF2B5EF4-FFF2-40B4-BE49-F238E27FC236}">
                    <a16:creationId xmlns:a16="http://schemas.microsoft.com/office/drawing/2014/main" id="{A2BD9A0D-1346-B3F5-7383-79EB805ABD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2" name="Group 51">
                <a:extLst>
                  <a:ext uri="{FF2B5EF4-FFF2-40B4-BE49-F238E27FC236}">
                    <a16:creationId xmlns:a16="http://schemas.microsoft.com/office/drawing/2014/main" id="{16EB22E5-C3DE-A015-B732-9C99977BB7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53" name="Line 63">
                  <a:extLst>
                    <a:ext uri="{FF2B5EF4-FFF2-40B4-BE49-F238E27FC236}">
                      <a16:creationId xmlns:a16="http://schemas.microsoft.com/office/drawing/2014/main" id="{93CF15FE-A466-3FBE-1E87-307BF004FC3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4" name="Line 66">
                  <a:extLst>
                    <a:ext uri="{FF2B5EF4-FFF2-40B4-BE49-F238E27FC236}">
                      <a16:creationId xmlns:a16="http://schemas.microsoft.com/office/drawing/2014/main" id="{3C84471E-53D8-C7CA-359C-EA3D084335B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5" name="Line 67">
                  <a:extLst>
                    <a:ext uri="{FF2B5EF4-FFF2-40B4-BE49-F238E27FC236}">
                      <a16:creationId xmlns:a16="http://schemas.microsoft.com/office/drawing/2014/main" id="{BC3DC9EB-7ADF-8A40-A0B1-806A49FDD1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6" name="Line 80">
                  <a:extLst>
                    <a:ext uri="{FF2B5EF4-FFF2-40B4-BE49-F238E27FC236}">
                      <a16:creationId xmlns:a16="http://schemas.microsoft.com/office/drawing/2014/main" id="{A9814A17-E78A-F4E9-E11C-91D474D977B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7" name="Line 83">
                  <a:extLst>
                    <a:ext uri="{FF2B5EF4-FFF2-40B4-BE49-F238E27FC236}">
                      <a16:creationId xmlns:a16="http://schemas.microsoft.com/office/drawing/2014/main" id="{317CBEE3-C973-721D-F6E1-B01AB38460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8" name="Line 86">
                  <a:extLst>
                    <a:ext uri="{FF2B5EF4-FFF2-40B4-BE49-F238E27FC236}">
                      <a16:creationId xmlns:a16="http://schemas.microsoft.com/office/drawing/2014/main" id="{B94FEC87-B417-D6A3-C64B-28FBFF77E6B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9" name="Line 89">
                  <a:extLst>
                    <a:ext uri="{FF2B5EF4-FFF2-40B4-BE49-F238E27FC236}">
                      <a16:creationId xmlns:a16="http://schemas.microsoft.com/office/drawing/2014/main" id="{E06EF271-57E5-EEF4-D040-2024C9C5E22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 name="Group 4">
              <a:extLst>
                <a:ext uri="{FF2B5EF4-FFF2-40B4-BE49-F238E27FC236}">
                  <a16:creationId xmlns:a16="http://schemas.microsoft.com/office/drawing/2014/main" id="{8B6F3B2D-71C3-22D2-3FE7-AEB56473B07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30" name="Group 29">
                <a:extLst>
                  <a:ext uri="{FF2B5EF4-FFF2-40B4-BE49-F238E27FC236}">
                    <a16:creationId xmlns:a16="http://schemas.microsoft.com/office/drawing/2014/main" id="{97575CCE-8AB7-7F62-6647-54A79E708F6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34" name="Straight Connector 33">
                  <a:extLst>
                    <a:ext uri="{FF2B5EF4-FFF2-40B4-BE49-F238E27FC236}">
                      <a16:creationId xmlns:a16="http://schemas.microsoft.com/office/drawing/2014/main" id="{B17ABC5D-B6B9-F1AF-A5E6-4E86BF397359}"/>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D90BB42-FD51-C2C9-345D-87DED4AC79F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6" name="Rectangle 30">
                  <a:extLst>
                    <a:ext uri="{FF2B5EF4-FFF2-40B4-BE49-F238E27FC236}">
                      <a16:creationId xmlns:a16="http://schemas.microsoft.com/office/drawing/2014/main" id="{385D3C2A-6509-6882-27B6-96C8742214B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0">
                  <a:extLst>
                    <a:ext uri="{FF2B5EF4-FFF2-40B4-BE49-F238E27FC236}">
                      <a16:creationId xmlns:a16="http://schemas.microsoft.com/office/drawing/2014/main" id="{4BF0830E-092E-8582-FD37-25EBB95D93E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a:extLst>
                  <a:ext uri="{FF2B5EF4-FFF2-40B4-BE49-F238E27FC236}">
                    <a16:creationId xmlns:a16="http://schemas.microsoft.com/office/drawing/2014/main" id="{C380A303-EA12-90C6-733E-C85628E6E95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32" name="Freeform: Shape 31">
                  <a:extLst>
                    <a:ext uri="{FF2B5EF4-FFF2-40B4-BE49-F238E27FC236}">
                      <a16:creationId xmlns:a16="http://schemas.microsoft.com/office/drawing/2014/main" id="{641257D7-35B4-17E4-164F-621D979A03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3" name="Freeform: Shape 32">
                  <a:extLst>
                    <a:ext uri="{FF2B5EF4-FFF2-40B4-BE49-F238E27FC236}">
                      <a16:creationId xmlns:a16="http://schemas.microsoft.com/office/drawing/2014/main" id="{6F3910AB-8CA8-F456-4738-9F48854BD0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7" name="Group 16">
              <a:extLst>
                <a:ext uri="{FF2B5EF4-FFF2-40B4-BE49-F238E27FC236}">
                  <a16:creationId xmlns:a16="http://schemas.microsoft.com/office/drawing/2014/main" id="{B586CB42-F5B6-83EC-94BC-143860A116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19" name="Group 18">
                <a:extLst>
                  <a:ext uri="{FF2B5EF4-FFF2-40B4-BE49-F238E27FC236}">
                    <a16:creationId xmlns:a16="http://schemas.microsoft.com/office/drawing/2014/main" id="{635060AB-ED2F-208F-81B5-BEB45F802FA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27" name="Freeform 68">
                  <a:extLst>
                    <a:ext uri="{FF2B5EF4-FFF2-40B4-BE49-F238E27FC236}">
                      <a16:creationId xmlns:a16="http://schemas.microsoft.com/office/drawing/2014/main" id="{6E687AEB-A199-BAD0-2E9A-3ACBFE2841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9">
                  <a:extLst>
                    <a:ext uri="{FF2B5EF4-FFF2-40B4-BE49-F238E27FC236}">
                      <a16:creationId xmlns:a16="http://schemas.microsoft.com/office/drawing/2014/main" id="{DAFE85D5-581E-A320-6774-95E0233C56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Line 70">
                  <a:extLst>
                    <a:ext uri="{FF2B5EF4-FFF2-40B4-BE49-F238E27FC236}">
                      <a16:creationId xmlns:a16="http://schemas.microsoft.com/office/drawing/2014/main" id="{7270347A-DB8B-CFEA-D5B1-DBC3659BBE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21" name="Group 20">
                <a:extLst>
                  <a:ext uri="{FF2B5EF4-FFF2-40B4-BE49-F238E27FC236}">
                    <a16:creationId xmlns:a16="http://schemas.microsoft.com/office/drawing/2014/main" id="{21965131-3F3E-E213-B710-81D71722A97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22" name="Freeform 68">
                  <a:extLst>
                    <a:ext uri="{FF2B5EF4-FFF2-40B4-BE49-F238E27FC236}">
                      <a16:creationId xmlns:a16="http://schemas.microsoft.com/office/drawing/2014/main" id="{A3D07104-0A30-F679-34AF-C21FD6FACE8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3" name="Freeform 69">
                  <a:extLst>
                    <a:ext uri="{FF2B5EF4-FFF2-40B4-BE49-F238E27FC236}">
                      <a16:creationId xmlns:a16="http://schemas.microsoft.com/office/drawing/2014/main" id="{B13E5798-2DCB-9131-C54F-6F0D08D86F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5" name="Line 70">
                  <a:extLst>
                    <a:ext uri="{FF2B5EF4-FFF2-40B4-BE49-F238E27FC236}">
                      <a16:creationId xmlns:a16="http://schemas.microsoft.com/office/drawing/2014/main" id="{2F125324-9871-5BDF-13D3-6E4113AFD05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grpSp>
        <p:nvGrpSpPr>
          <p:cNvPr id="60" name="Group 59">
            <a:extLst>
              <a:ext uri="{FF2B5EF4-FFF2-40B4-BE49-F238E27FC236}">
                <a16:creationId xmlns:a16="http://schemas.microsoft.com/office/drawing/2014/main" id="{BE0CCD1F-2B54-D361-E053-5FF87DD59BCE}"/>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192855" y="716800"/>
            <a:ext cx="3838575" cy="5583025"/>
            <a:chOff x="199766" y="716800"/>
            <a:chExt cx="3838575" cy="5583025"/>
          </a:xfrm>
        </p:grpSpPr>
        <p:grpSp>
          <p:nvGrpSpPr>
            <p:cNvPr id="61" name="Group 60">
              <a:extLst>
                <a:ext uri="{FF2B5EF4-FFF2-40B4-BE49-F238E27FC236}">
                  <a16:creationId xmlns:a16="http://schemas.microsoft.com/office/drawing/2014/main" id="{B3F3EEBC-EBC4-0038-38A9-A494FED7A6E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890329" y="26237"/>
              <a:ext cx="2457450" cy="3838575"/>
              <a:chOff x="587376" y="280988"/>
              <a:chExt cx="2457450" cy="3838575"/>
            </a:xfrm>
          </p:grpSpPr>
          <p:sp>
            <p:nvSpPr>
              <p:cNvPr id="80" name="Freeform 64">
                <a:extLst>
                  <a:ext uri="{FF2B5EF4-FFF2-40B4-BE49-F238E27FC236}">
                    <a16:creationId xmlns:a16="http://schemas.microsoft.com/office/drawing/2014/main" id="{581DA3CF-C0A0-8E1A-B2CA-B465ACA6C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1">
                <a:extLst>
                  <a:ext uri="{FF2B5EF4-FFF2-40B4-BE49-F238E27FC236}">
                    <a16:creationId xmlns:a16="http://schemas.microsoft.com/office/drawing/2014/main" id="{DB32943F-D66E-F068-1ECE-FF375616F2A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1">
                <a:extLst>
                  <a:ext uri="{FF2B5EF4-FFF2-40B4-BE49-F238E27FC236}">
                    <a16:creationId xmlns:a16="http://schemas.microsoft.com/office/drawing/2014/main" id="{3B13BE8F-A9CD-C462-43E9-D182FCF05E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78">
                <a:extLst>
                  <a:ext uri="{FF2B5EF4-FFF2-40B4-BE49-F238E27FC236}">
                    <a16:creationId xmlns:a16="http://schemas.microsoft.com/office/drawing/2014/main" id="{F75852E9-400B-CA0A-4A1A-0B754AE00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84">
                <a:extLst>
                  <a:ext uri="{FF2B5EF4-FFF2-40B4-BE49-F238E27FC236}">
                    <a16:creationId xmlns:a16="http://schemas.microsoft.com/office/drawing/2014/main" id="{1D8ECB49-B6E6-DA8C-61EE-CB6BB20FF4A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87">
                <a:extLst>
                  <a:ext uri="{FF2B5EF4-FFF2-40B4-BE49-F238E27FC236}">
                    <a16:creationId xmlns:a16="http://schemas.microsoft.com/office/drawing/2014/main" id="{53A3DB70-240A-ADEB-E7B2-84B3837F44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60">
                <a:extLst>
                  <a:ext uri="{FF2B5EF4-FFF2-40B4-BE49-F238E27FC236}">
                    <a16:creationId xmlns:a16="http://schemas.microsoft.com/office/drawing/2014/main" id="{9B713D37-E240-145B-9C3E-F8D262CF7B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59">
                <a:extLst>
                  <a:ext uri="{FF2B5EF4-FFF2-40B4-BE49-F238E27FC236}">
                    <a16:creationId xmlns:a16="http://schemas.microsoft.com/office/drawing/2014/main" id="{17B81BF5-2C3A-46BE-E721-022FD3C1F46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62">
                <a:extLst>
                  <a:ext uri="{FF2B5EF4-FFF2-40B4-BE49-F238E27FC236}">
                    <a16:creationId xmlns:a16="http://schemas.microsoft.com/office/drawing/2014/main" id="{2885C111-E5DD-8443-FE17-0569B46EC8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65">
                <a:extLst>
                  <a:ext uri="{FF2B5EF4-FFF2-40B4-BE49-F238E27FC236}">
                    <a16:creationId xmlns:a16="http://schemas.microsoft.com/office/drawing/2014/main" id="{029DD684-1B88-2889-DA3A-5870D67614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0" name="Freeform 79">
                <a:extLst>
                  <a:ext uri="{FF2B5EF4-FFF2-40B4-BE49-F238E27FC236}">
                    <a16:creationId xmlns:a16="http://schemas.microsoft.com/office/drawing/2014/main" id="{3C566D20-0174-75CC-D855-AB274699D8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1" name="Freeform 82">
                <a:extLst>
                  <a:ext uri="{FF2B5EF4-FFF2-40B4-BE49-F238E27FC236}">
                    <a16:creationId xmlns:a16="http://schemas.microsoft.com/office/drawing/2014/main" id="{36A8E32A-151B-A3D3-49DE-6008D6C45F3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2" name="Freeform 85">
                <a:extLst>
                  <a:ext uri="{FF2B5EF4-FFF2-40B4-BE49-F238E27FC236}">
                    <a16:creationId xmlns:a16="http://schemas.microsoft.com/office/drawing/2014/main" id="{76E7A491-283C-6A17-EB8C-B02383E9A2C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3" name="Freeform 88">
                <a:extLst>
                  <a:ext uri="{FF2B5EF4-FFF2-40B4-BE49-F238E27FC236}">
                    <a16:creationId xmlns:a16="http://schemas.microsoft.com/office/drawing/2014/main" id="{E91E0A05-94DE-D7F7-3A60-DEA330713B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4" name="Group 93">
                <a:extLst>
                  <a:ext uri="{FF2B5EF4-FFF2-40B4-BE49-F238E27FC236}">
                    <a16:creationId xmlns:a16="http://schemas.microsoft.com/office/drawing/2014/main" id="{FF3DE174-682A-6361-8639-CDA2D81AA0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5" name="Line 63">
                  <a:extLst>
                    <a:ext uri="{FF2B5EF4-FFF2-40B4-BE49-F238E27FC236}">
                      <a16:creationId xmlns:a16="http://schemas.microsoft.com/office/drawing/2014/main" id="{2234DE9F-CB30-6186-5B72-493836DF14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66">
                  <a:extLst>
                    <a:ext uri="{FF2B5EF4-FFF2-40B4-BE49-F238E27FC236}">
                      <a16:creationId xmlns:a16="http://schemas.microsoft.com/office/drawing/2014/main" id="{DAF283E5-22FA-93DD-FB58-AA9A0424C9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67">
                  <a:extLst>
                    <a:ext uri="{FF2B5EF4-FFF2-40B4-BE49-F238E27FC236}">
                      <a16:creationId xmlns:a16="http://schemas.microsoft.com/office/drawing/2014/main" id="{CE496269-4163-B3BB-A9E1-56F00C65A0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8" name="Line 80">
                  <a:extLst>
                    <a:ext uri="{FF2B5EF4-FFF2-40B4-BE49-F238E27FC236}">
                      <a16:creationId xmlns:a16="http://schemas.microsoft.com/office/drawing/2014/main" id="{90179A3F-210B-6566-A4A2-F50DAB4E89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9" name="Line 83">
                  <a:extLst>
                    <a:ext uri="{FF2B5EF4-FFF2-40B4-BE49-F238E27FC236}">
                      <a16:creationId xmlns:a16="http://schemas.microsoft.com/office/drawing/2014/main" id="{772AEF66-4E36-6C46-BEE9-2E18CDC2AE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0" name="Line 86">
                  <a:extLst>
                    <a:ext uri="{FF2B5EF4-FFF2-40B4-BE49-F238E27FC236}">
                      <a16:creationId xmlns:a16="http://schemas.microsoft.com/office/drawing/2014/main" id="{258703F6-E13A-5C69-B4D3-DE791D24F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01" name="Line 89">
                  <a:extLst>
                    <a:ext uri="{FF2B5EF4-FFF2-40B4-BE49-F238E27FC236}">
                      <a16:creationId xmlns:a16="http://schemas.microsoft.com/office/drawing/2014/main" id="{EEC221A3-F3A0-F165-B37C-BF65A34237A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62" name="Group 61">
              <a:extLst>
                <a:ext uri="{FF2B5EF4-FFF2-40B4-BE49-F238E27FC236}">
                  <a16:creationId xmlns:a16="http://schemas.microsoft.com/office/drawing/2014/main" id="{E1BE042E-E49B-4A5F-357E-8DB2C56DDBD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3500000">
              <a:off x="480743" y="3311698"/>
              <a:ext cx="1785984" cy="2211229"/>
              <a:chOff x="3125006" y="3171595"/>
              <a:chExt cx="1785984" cy="2211229"/>
            </a:xfrm>
          </p:grpSpPr>
          <p:grpSp>
            <p:nvGrpSpPr>
              <p:cNvPr id="72" name="Group 71">
                <a:extLst>
                  <a:ext uri="{FF2B5EF4-FFF2-40B4-BE49-F238E27FC236}">
                    <a16:creationId xmlns:a16="http://schemas.microsoft.com/office/drawing/2014/main" id="{C166BC29-F4E6-A651-BD21-70A8B85B4D3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76" name="Straight Connector 75">
                  <a:extLst>
                    <a:ext uri="{FF2B5EF4-FFF2-40B4-BE49-F238E27FC236}">
                      <a16:creationId xmlns:a16="http://schemas.microsoft.com/office/drawing/2014/main" id="{6002A7A7-B4BB-9C4C-3948-E72F7F44D1F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F73A36C-4216-A151-D845-77BCCDC9E71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78" name="Rectangle 30">
                  <a:extLst>
                    <a:ext uri="{FF2B5EF4-FFF2-40B4-BE49-F238E27FC236}">
                      <a16:creationId xmlns:a16="http://schemas.microsoft.com/office/drawing/2014/main" id="{5BBF4110-E046-056F-4D58-88966101088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30">
                  <a:extLst>
                    <a:ext uri="{FF2B5EF4-FFF2-40B4-BE49-F238E27FC236}">
                      <a16:creationId xmlns:a16="http://schemas.microsoft.com/office/drawing/2014/main" id="{809EE42A-5648-154F-432A-D9F3570862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3" name="Group 72">
                <a:extLst>
                  <a:ext uri="{FF2B5EF4-FFF2-40B4-BE49-F238E27FC236}">
                    <a16:creationId xmlns:a16="http://schemas.microsoft.com/office/drawing/2014/main" id="{A783DC31-F0EF-CF42-ED90-75B1ABD16C4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74" name="Freeform: Shape 73">
                  <a:extLst>
                    <a:ext uri="{FF2B5EF4-FFF2-40B4-BE49-F238E27FC236}">
                      <a16:creationId xmlns:a16="http://schemas.microsoft.com/office/drawing/2014/main" id="{798C938D-4846-6187-1846-8DF73B4DD1D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75" name="Freeform: Shape 74">
                  <a:extLst>
                    <a:ext uri="{FF2B5EF4-FFF2-40B4-BE49-F238E27FC236}">
                      <a16:creationId xmlns:a16="http://schemas.microsoft.com/office/drawing/2014/main" id="{E52F3A13-6583-B19D-8326-EDCA4E9994D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63" name="Group 62">
              <a:extLst>
                <a:ext uri="{FF2B5EF4-FFF2-40B4-BE49-F238E27FC236}">
                  <a16:creationId xmlns:a16="http://schemas.microsoft.com/office/drawing/2014/main" id="{0AC02D64-2157-DCA3-9D5E-57703AAB781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555957" y="5230097"/>
              <a:ext cx="641183" cy="1069728"/>
              <a:chOff x="6484112" y="2967038"/>
              <a:chExt cx="641183" cy="1069728"/>
            </a:xfrm>
          </p:grpSpPr>
          <p:grpSp>
            <p:nvGrpSpPr>
              <p:cNvPr id="64" name="Group 63">
                <a:extLst>
                  <a:ext uri="{FF2B5EF4-FFF2-40B4-BE49-F238E27FC236}">
                    <a16:creationId xmlns:a16="http://schemas.microsoft.com/office/drawing/2014/main" id="{7EDD009B-AFCE-7C90-EDC0-4823F23EA1A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808136" y="2967038"/>
                <a:ext cx="317159" cy="932400"/>
                <a:chOff x="6808136" y="2967038"/>
                <a:chExt cx="317159" cy="932400"/>
              </a:xfrm>
            </p:grpSpPr>
            <p:sp>
              <p:nvSpPr>
                <p:cNvPr id="69" name="Freeform 68">
                  <a:extLst>
                    <a:ext uri="{FF2B5EF4-FFF2-40B4-BE49-F238E27FC236}">
                      <a16:creationId xmlns:a16="http://schemas.microsoft.com/office/drawing/2014/main" id="{8DCD1D20-6F7B-2005-233C-448F727696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9">
                  <a:extLst>
                    <a:ext uri="{FF2B5EF4-FFF2-40B4-BE49-F238E27FC236}">
                      <a16:creationId xmlns:a16="http://schemas.microsoft.com/office/drawing/2014/main" id="{C701A3C9-3B53-4238-2638-1B8BA0EC5F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Line 70">
                  <a:extLst>
                    <a:ext uri="{FF2B5EF4-FFF2-40B4-BE49-F238E27FC236}">
                      <a16:creationId xmlns:a16="http://schemas.microsoft.com/office/drawing/2014/main" id="{36AC7693-785F-3C83-9A64-E6039FA0E0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65" name="Group 64">
                <a:extLst>
                  <a:ext uri="{FF2B5EF4-FFF2-40B4-BE49-F238E27FC236}">
                    <a16:creationId xmlns:a16="http://schemas.microsoft.com/office/drawing/2014/main" id="{CF359D63-C81D-206A-44F3-F1273C0708F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8900000" flipH="1">
                <a:off x="6484112" y="3104366"/>
                <a:ext cx="317159" cy="932400"/>
                <a:chOff x="6808136" y="2967038"/>
                <a:chExt cx="317159" cy="932400"/>
              </a:xfrm>
            </p:grpSpPr>
            <p:sp>
              <p:nvSpPr>
                <p:cNvPr id="66" name="Freeform 68">
                  <a:extLst>
                    <a:ext uri="{FF2B5EF4-FFF2-40B4-BE49-F238E27FC236}">
                      <a16:creationId xmlns:a16="http://schemas.microsoft.com/office/drawing/2014/main" id="{220AC73E-818C-B36C-CBD0-B0B5802981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808136" y="2967038"/>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69">
                  <a:extLst>
                    <a:ext uri="{FF2B5EF4-FFF2-40B4-BE49-F238E27FC236}">
                      <a16:creationId xmlns:a16="http://schemas.microsoft.com/office/drawing/2014/main" id="{E5255418-4DCC-DA3A-8A94-1E4253DD4C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967908" y="2967038"/>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Line 70">
                  <a:extLst>
                    <a:ext uri="{FF2B5EF4-FFF2-40B4-BE49-F238E27FC236}">
                      <a16:creationId xmlns:a16="http://schemas.microsoft.com/office/drawing/2014/main" id="{81D8F951-4C97-BFA4-4434-DCEC72D59E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967908" y="2967038"/>
                  <a:ext cx="0" cy="9324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cxnSp>
        <p:nvCxnSpPr>
          <p:cNvPr id="107" name="Straight Connector 106">
            <a:extLst>
              <a:ext uri="{FF2B5EF4-FFF2-40B4-BE49-F238E27FC236}">
                <a16:creationId xmlns:a16="http://schemas.microsoft.com/office/drawing/2014/main" id="{3784D93E-84DF-A671-0102-F4445B9DB2A7}"/>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826000" y="43775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628730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C547C-7653-D096-4CEF-783537F3B9E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23B28E-B031-1730-850E-FE9C10E591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611C0A-D82C-2BEB-D48B-923D7DC0B6AB}"/>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F1263FE8-5C7B-04D0-1428-8D1DE11387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E032B0-9DC9-8F04-EC0C-FDEDDA789640}"/>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33985959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F8AB8B9-9DB5-3592-13B2-C6EAC9964CDC}"/>
              </a:ext>
            </a:extLst>
          </p:cNvPr>
          <p:cNvSpPr>
            <a:spLocks noGrp="1"/>
          </p:cNvSpPr>
          <p:nvPr>
            <p:ph type="title" hasCustomPrompt="1"/>
          </p:nvPr>
        </p:nvSpPr>
        <p:spPr>
          <a:xfrm>
            <a:off x="568164" y="400049"/>
            <a:ext cx="11104724" cy="1185045"/>
          </a:xfrm>
        </p:spPr>
        <p:txBody>
          <a:bodyPr lIns="0">
            <a:normAutofit/>
          </a:bodyPr>
          <a:lstStyle>
            <a:lvl1pPr>
              <a:defRPr sz="3600"/>
            </a:lvl1pPr>
          </a:lstStyle>
          <a:p>
            <a:r>
              <a:rPr lang="en-US" dirty="0"/>
              <a:t>Click to add title</a:t>
            </a:r>
          </a:p>
        </p:txBody>
      </p:sp>
      <p:sp>
        <p:nvSpPr>
          <p:cNvPr id="10" name="Content Placeholder 3">
            <a:extLst>
              <a:ext uri="{FF2B5EF4-FFF2-40B4-BE49-F238E27FC236}">
                <a16:creationId xmlns:a16="http://schemas.microsoft.com/office/drawing/2014/main" id="{96B6B9D5-CD1B-A940-279D-F71F01ADB003}"/>
              </a:ext>
            </a:extLst>
          </p:cNvPr>
          <p:cNvSpPr>
            <a:spLocks noGrp="1"/>
          </p:cNvSpPr>
          <p:nvPr>
            <p:ph sz="half" idx="12" hasCustomPrompt="1"/>
          </p:nvPr>
        </p:nvSpPr>
        <p:spPr>
          <a:xfrm>
            <a:off x="568164"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3269BDF9-7C8E-6E41-2B0A-E6156A56F0EF}"/>
              </a:ext>
            </a:extLst>
          </p:cNvPr>
          <p:cNvSpPr>
            <a:spLocks noGrp="1"/>
          </p:cNvSpPr>
          <p:nvPr>
            <p:ph sz="half" idx="13" hasCustomPrompt="1"/>
          </p:nvPr>
        </p:nvSpPr>
        <p:spPr>
          <a:xfrm>
            <a:off x="6274202" y="1997132"/>
            <a:ext cx="5398686" cy="4232218"/>
          </a:xfrm>
        </p:spPr>
        <p:txBody>
          <a:bodyPr lIns="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51B8ED33-4EE7-7B50-3C8D-2D43FCEE2B34}"/>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9C8F833A-02FB-E36B-45C9-0645070F68FD}"/>
              </a:ext>
            </a:extLst>
          </p:cNvPr>
          <p:cNvSpPr>
            <a:spLocks noGrp="1"/>
          </p:cNvSpPr>
          <p:nvPr>
            <p:ph type="dt" sz="half" idx="11"/>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3" name="Footer Placeholder 6">
            <a:extLst>
              <a:ext uri="{FF2B5EF4-FFF2-40B4-BE49-F238E27FC236}">
                <a16:creationId xmlns:a16="http://schemas.microsoft.com/office/drawing/2014/main" id="{7BDAEEC9-E6ED-C61A-85C7-C1E0B67B16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E71492A7-053E-DE52-D433-9715A1632BE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5200965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4AEE3-6C7B-402E-B26D-1D079D78D307}"/>
              </a:ext>
            </a:extLst>
          </p:cNvPr>
          <p:cNvSpPr>
            <a:spLocks noGrp="1"/>
          </p:cNvSpPr>
          <p:nvPr>
            <p:ph type="title" hasCustomPrompt="1"/>
          </p:nvPr>
        </p:nvSpPr>
        <p:spPr>
          <a:xfrm>
            <a:off x="3890507" y="395289"/>
            <a:ext cx="7733329" cy="1189806"/>
          </a:xfrm>
        </p:spPr>
        <p:txBody>
          <a:bodyPr lIns="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B1101641-6BDA-433D-9393-1DDACE06701C}"/>
              </a:ext>
            </a:extLst>
          </p:cNvPr>
          <p:cNvSpPr>
            <a:spLocks noGrp="1"/>
          </p:cNvSpPr>
          <p:nvPr>
            <p:ph sz="half" idx="1" hasCustomPrompt="1"/>
          </p:nvPr>
        </p:nvSpPr>
        <p:spPr>
          <a:xfrm>
            <a:off x="3890507" y="1997132"/>
            <a:ext cx="2765356" cy="4465579"/>
          </a:xfrm>
        </p:spPr>
        <p:txBody>
          <a:bodyPr lIns="0">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sp>
        <p:nvSpPr>
          <p:cNvPr id="8" name="Content Placeholder 3">
            <a:extLst>
              <a:ext uri="{FF2B5EF4-FFF2-40B4-BE49-F238E27FC236}">
                <a16:creationId xmlns:a16="http://schemas.microsoft.com/office/drawing/2014/main" id="{C8C1FBAB-005F-F0AD-1BEA-D659045F89F3}"/>
              </a:ext>
            </a:extLst>
          </p:cNvPr>
          <p:cNvSpPr>
            <a:spLocks noGrp="1"/>
          </p:cNvSpPr>
          <p:nvPr>
            <p:ph sz="half" idx="13" hasCustomPrompt="1"/>
          </p:nvPr>
        </p:nvSpPr>
        <p:spPr>
          <a:xfrm>
            <a:off x="6815634" y="1997132"/>
            <a:ext cx="4808202" cy="4232218"/>
          </a:xfrm>
        </p:spPr>
        <p:txBody>
          <a:bodyPr lIns="91440">
            <a:normAutofit/>
          </a:bodyPr>
          <a:lstStyle>
            <a:lvl1pPr marL="0" indent="0">
              <a:lnSpc>
                <a:spcPct val="130000"/>
              </a:lnSpc>
              <a:spcBef>
                <a:spcPts val="1000"/>
              </a:spcBef>
              <a:buNone/>
              <a:defRPr sz="1800"/>
            </a:lvl1pPr>
            <a:lvl2pPr marL="283464" indent="-283464">
              <a:lnSpc>
                <a:spcPct val="130000"/>
              </a:lnSpc>
              <a:spcBef>
                <a:spcPts val="1000"/>
              </a:spcBef>
              <a:defRPr sz="1800"/>
            </a:lvl2pPr>
            <a:lvl3pPr marL="566928" indent="-283464">
              <a:lnSpc>
                <a:spcPct val="130000"/>
              </a:lnSpc>
              <a:spcBef>
                <a:spcPts val="1000"/>
              </a:spcBef>
              <a:defRPr sz="1800"/>
            </a:lvl3pPr>
            <a:lvl4pPr marL="850392" indent="-283464">
              <a:lnSpc>
                <a:spcPct val="130000"/>
              </a:lnSpc>
              <a:spcBef>
                <a:spcPts val="1000"/>
              </a:spcBef>
              <a:defRPr sz="1800"/>
            </a:lvl4pPr>
            <a:lvl5pPr marL="1371600" indent="-283464">
              <a:lnSpc>
                <a:spcPct val="130000"/>
              </a:lnSpc>
              <a:spcBef>
                <a:spcPts val="1000"/>
              </a:spcBef>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4" name="Straight Connector 3">
            <a:extLst>
              <a:ext uri="{FF2B5EF4-FFF2-40B4-BE49-F238E27FC236}">
                <a16:creationId xmlns:a16="http://schemas.microsoft.com/office/drawing/2014/main" id="{40CF0BDF-4C70-3A21-D896-DAC13562A29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890509"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A735428F-DCEA-E8DB-1A53-7A9E8B6BD17C}"/>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2700000">
            <a:off x="883418" y="-158956"/>
            <a:ext cx="2457450" cy="3838575"/>
            <a:chOff x="587376" y="280988"/>
            <a:chExt cx="2457450" cy="3838575"/>
          </a:xfrm>
        </p:grpSpPr>
        <p:sp>
          <p:nvSpPr>
            <p:cNvPr id="76" name="Freeform 64">
              <a:extLst>
                <a:ext uri="{FF2B5EF4-FFF2-40B4-BE49-F238E27FC236}">
                  <a16:creationId xmlns:a16="http://schemas.microsoft.com/office/drawing/2014/main" id="{B08950FF-1512-B7DF-BED3-12DAB240CE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1">
              <a:extLst>
                <a:ext uri="{FF2B5EF4-FFF2-40B4-BE49-F238E27FC236}">
                  <a16:creationId xmlns:a16="http://schemas.microsoft.com/office/drawing/2014/main" id="{FED46019-50FE-56DC-07AE-3140B62D99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8" name="Freeform 61">
              <a:extLst>
                <a:ext uri="{FF2B5EF4-FFF2-40B4-BE49-F238E27FC236}">
                  <a16:creationId xmlns:a16="http://schemas.microsoft.com/office/drawing/2014/main" id="{F8344F6F-7BFF-A0C1-6A5C-7C26859CEF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9" name="Freeform 78">
              <a:extLst>
                <a:ext uri="{FF2B5EF4-FFF2-40B4-BE49-F238E27FC236}">
                  <a16:creationId xmlns:a16="http://schemas.microsoft.com/office/drawing/2014/main" id="{B351AD35-F328-430C-AC8C-9C2FCC751BC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0" name="Freeform 84">
              <a:extLst>
                <a:ext uri="{FF2B5EF4-FFF2-40B4-BE49-F238E27FC236}">
                  <a16:creationId xmlns:a16="http://schemas.microsoft.com/office/drawing/2014/main" id="{26C9E2DF-5528-DC17-0E3E-5CAB023139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1" name="Freeform 87">
              <a:extLst>
                <a:ext uri="{FF2B5EF4-FFF2-40B4-BE49-F238E27FC236}">
                  <a16:creationId xmlns:a16="http://schemas.microsoft.com/office/drawing/2014/main" id="{C6D0E3D9-FDBB-F24B-58B3-5D64BA3AD9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2" name="Freeform 60">
              <a:extLst>
                <a:ext uri="{FF2B5EF4-FFF2-40B4-BE49-F238E27FC236}">
                  <a16:creationId xmlns:a16="http://schemas.microsoft.com/office/drawing/2014/main" id="{7CEB91EF-B50A-86E9-6E90-5306CC452CC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3" name="Freeform 59">
              <a:extLst>
                <a:ext uri="{FF2B5EF4-FFF2-40B4-BE49-F238E27FC236}">
                  <a16:creationId xmlns:a16="http://schemas.microsoft.com/office/drawing/2014/main" id="{9F658E30-2295-292A-732D-35D6A2A3ABF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4" name="Freeform 62">
              <a:extLst>
                <a:ext uri="{FF2B5EF4-FFF2-40B4-BE49-F238E27FC236}">
                  <a16:creationId xmlns:a16="http://schemas.microsoft.com/office/drawing/2014/main" id="{46653527-5E94-B1BE-2530-38683A6E589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5" name="Freeform 65">
              <a:extLst>
                <a:ext uri="{FF2B5EF4-FFF2-40B4-BE49-F238E27FC236}">
                  <a16:creationId xmlns:a16="http://schemas.microsoft.com/office/drawing/2014/main" id="{746ECD9D-C4C1-ABBF-B385-62CE7091711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6" name="Freeform 79">
              <a:extLst>
                <a:ext uri="{FF2B5EF4-FFF2-40B4-BE49-F238E27FC236}">
                  <a16:creationId xmlns:a16="http://schemas.microsoft.com/office/drawing/2014/main" id="{F12FD0B4-D775-8778-B4AB-28128812511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82">
              <a:extLst>
                <a:ext uri="{FF2B5EF4-FFF2-40B4-BE49-F238E27FC236}">
                  <a16:creationId xmlns:a16="http://schemas.microsoft.com/office/drawing/2014/main" id="{9060E759-708B-81DA-7D61-A5E4FD15AF2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Freeform 85">
              <a:extLst>
                <a:ext uri="{FF2B5EF4-FFF2-40B4-BE49-F238E27FC236}">
                  <a16:creationId xmlns:a16="http://schemas.microsoft.com/office/drawing/2014/main" id="{C1BC18FF-D435-8372-8D36-F0A2E2FF127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9" name="Freeform 88">
              <a:extLst>
                <a:ext uri="{FF2B5EF4-FFF2-40B4-BE49-F238E27FC236}">
                  <a16:creationId xmlns:a16="http://schemas.microsoft.com/office/drawing/2014/main" id="{D7BE903D-C298-1952-7991-8E31C2AF26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90" name="Group 89">
              <a:extLst>
                <a:ext uri="{FF2B5EF4-FFF2-40B4-BE49-F238E27FC236}">
                  <a16:creationId xmlns:a16="http://schemas.microsoft.com/office/drawing/2014/main" id="{B607DCA6-6024-D362-9330-8AFFBBB8A73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91" name="Line 63">
                <a:extLst>
                  <a:ext uri="{FF2B5EF4-FFF2-40B4-BE49-F238E27FC236}">
                    <a16:creationId xmlns:a16="http://schemas.microsoft.com/office/drawing/2014/main" id="{3B80B578-9153-AA37-CCF4-1C530CE74F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2" name="Line 66">
                <a:extLst>
                  <a:ext uri="{FF2B5EF4-FFF2-40B4-BE49-F238E27FC236}">
                    <a16:creationId xmlns:a16="http://schemas.microsoft.com/office/drawing/2014/main" id="{70FF2BF6-5E2B-13B9-B292-51297D0F07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3" name="Line 67">
                <a:extLst>
                  <a:ext uri="{FF2B5EF4-FFF2-40B4-BE49-F238E27FC236}">
                    <a16:creationId xmlns:a16="http://schemas.microsoft.com/office/drawing/2014/main" id="{10EEC0DE-2FA0-2991-F09B-FDB7F90BCF9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4" name="Line 80">
                <a:extLst>
                  <a:ext uri="{FF2B5EF4-FFF2-40B4-BE49-F238E27FC236}">
                    <a16:creationId xmlns:a16="http://schemas.microsoft.com/office/drawing/2014/main" id="{FD5727E7-2D7B-1745-2AFE-EE92B123D05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5" name="Line 83">
                <a:extLst>
                  <a:ext uri="{FF2B5EF4-FFF2-40B4-BE49-F238E27FC236}">
                    <a16:creationId xmlns:a16="http://schemas.microsoft.com/office/drawing/2014/main" id="{7E599577-4F0E-E46B-8F38-5DE84B9EB3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6" name="Line 86">
                <a:extLst>
                  <a:ext uri="{FF2B5EF4-FFF2-40B4-BE49-F238E27FC236}">
                    <a16:creationId xmlns:a16="http://schemas.microsoft.com/office/drawing/2014/main" id="{EBC3501F-ACA9-9716-54B2-308F761A355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97" name="Line 89">
                <a:extLst>
                  <a:ext uri="{FF2B5EF4-FFF2-40B4-BE49-F238E27FC236}">
                    <a16:creationId xmlns:a16="http://schemas.microsoft.com/office/drawing/2014/main" id="{8F837063-D92B-EA3A-1299-475B6632C0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D1A340BC-A6D3-539D-CB1E-965CF9C5DE9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18900000" flipV="1">
            <a:off x="917093" y="3213810"/>
            <a:ext cx="2457450" cy="3838575"/>
            <a:chOff x="587376" y="280988"/>
            <a:chExt cx="2457450" cy="3838575"/>
          </a:xfrm>
        </p:grpSpPr>
        <p:sp>
          <p:nvSpPr>
            <p:cNvPr id="99" name="Freeform 64">
              <a:extLst>
                <a:ext uri="{FF2B5EF4-FFF2-40B4-BE49-F238E27FC236}">
                  <a16:creationId xmlns:a16="http://schemas.microsoft.com/office/drawing/2014/main" id="{7AC7CD44-8A4B-F8A7-C900-0DD35E0EB8B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0" name="Freeform 81">
              <a:extLst>
                <a:ext uri="{FF2B5EF4-FFF2-40B4-BE49-F238E27FC236}">
                  <a16:creationId xmlns:a16="http://schemas.microsoft.com/office/drawing/2014/main" id="{11D7F6C7-DB52-EF70-52AC-898829F0AB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1" name="Freeform 61">
              <a:extLst>
                <a:ext uri="{FF2B5EF4-FFF2-40B4-BE49-F238E27FC236}">
                  <a16:creationId xmlns:a16="http://schemas.microsoft.com/office/drawing/2014/main" id="{198FB818-8D72-83A8-92A1-DBF9598518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2" name="Freeform 78">
              <a:extLst>
                <a:ext uri="{FF2B5EF4-FFF2-40B4-BE49-F238E27FC236}">
                  <a16:creationId xmlns:a16="http://schemas.microsoft.com/office/drawing/2014/main" id="{3D0C3C81-7CE0-2D78-D02F-F9DCF05011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3" name="Freeform 84">
              <a:extLst>
                <a:ext uri="{FF2B5EF4-FFF2-40B4-BE49-F238E27FC236}">
                  <a16:creationId xmlns:a16="http://schemas.microsoft.com/office/drawing/2014/main" id="{0C7ED120-F30B-14AB-5B2F-B022C866898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4" name="Freeform 87">
              <a:extLst>
                <a:ext uri="{FF2B5EF4-FFF2-40B4-BE49-F238E27FC236}">
                  <a16:creationId xmlns:a16="http://schemas.microsoft.com/office/drawing/2014/main" id="{60788874-2352-19A7-D664-0106854D90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5" name="Freeform 60">
              <a:extLst>
                <a:ext uri="{FF2B5EF4-FFF2-40B4-BE49-F238E27FC236}">
                  <a16:creationId xmlns:a16="http://schemas.microsoft.com/office/drawing/2014/main" id="{88B03378-17C4-9F0A-14DE-B0D14C3A58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8"/>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6" name="Freeform 59">
              <a:extLst>
                <a:ext uri="{FF2B5EF4-FFF2-40B4-BE49-F238E27FC236}">
                  <a16:creationId xmlns:a16="http://schemas.microsoft.com/office/drawing/2014/main" id="{AF0D137B-1827-9F4C-03BB-6D7F26FF517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7" name="Freeform 62">
              <a:extLst>
                <a:ext uri="{FF2B5EF4-FFF2-40B4-BE49-F238E27FC236}">
                  <a16:creationId xmlns:a16="http://schemas.microsoft.com/office/drawing/2014/main" id="{F0D58801-920F-64E9-DD6A-9E41DB9CE1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8" name="Freeform 65">
              <a:extLst>
                <a:ext uri="{FF2B5EF4-FFF2-40B4-BE49-F238E27FC236}">
                  <a16:creationId xmlns:a16="http://schemas.microsoft.com/office/drawing/2014/main" id="{1196BF7F-0B7D-24CC-1BF8-28DE94B2821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09" name="Freeform 79">
              <a:extLst>
                <a:ext uri="{FF2B5EF4-FFF2-40B4-BE49-F238E27FC236}">
                  <a16:creationId xmlns:a16="http://schemas.microsoft.com/office/drawing/2014/main" id="{0055D8F4-D194-4E40-FA91-94F7A1AEC81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82">
              <a:extLst>
                <a:ext uri="{FF2B5EF4-FFF2-40B4-BE49-F238E27FC236}">
                  <a16:creationId xmlns:a16="http://schemas.microsoft.com/office/drawing/2014/main" id="{CBF5427B-8B0F-8276-A243-4B27DA41C38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Freeform 85">
              <a:extLst>
                <a:ext uri="{FF2B5EF4-FFF2-40B4-BE49-F238E27FC236}">
                  <a16:creationId xmlns:a16="http://schemas.microsoft.com/office/drawing/2014/main" id="{200EE055-2A12-AA92-46E4-2FA8D7BA3C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2" name="Freeform 88">
              <a:extLst>
                <a:ext uri="{FF2B5EF4-FFF2-40B4-BE49-F238E27FC236}">
                  <a16:creationId xmlns:a16="http://schemas.microsoft.com/office/drawing/2014/main" id="{3C38B1EC-E4D2-BF06-976B-C14979A121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13" name="Group 112">
              <a:extLst>
                <a:ext uri="{FF2B5EF4-FFF2-40B4-BE49-F238E27FC236}">
                  <a16:creationId xmlns:a16="http://schemas.microsoft.com/office/drawing/2014/main" id="{5BCF6A29-31B0-2441-356B-86247D86DC1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14" name="Line 63">
                <a:extLst>
                  <a:ext uri="{FF2B5EF4-FFF2-40B4-BE49-F238E27FC236}">
                    <a16:creationId xmlns:a16="http://schemas.microsoft.com/office/drawing/2014/main" id="{6EB6905C-ACF6-9AF1-664F-5C0FED8A667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5" name="Line 66">
                <a:extLst>
                  <a:ext uri="{FF2B5EF4-FFF2-40B4-BE49-F238E27FC236}">
                    <a16:creationId xmlns:a16="http://schemas.microsoft.com/office/drawing/2014/main" id="{0E262CE0-BAF1-8146-35BB-AC059F7292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Line 67">
                <a:extLst>
                  <a:ext uri="{FF2B5EF4-FFF2-40B4-BE49-F238E27FC236}">
                    <a16:creationId xmlns:a16="http://schemas.microsoft.com/office/drawing/2014/main" id="{191EBC3F-760E-86C1-8B21-A117912C6C2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Line 80">
                <a:extLst>
                  <a:ext uri="{FF2B5EF4-FFF2-40B4-BE49-F238E27FC236}">
                    <a16:creationId xmlns:a16="http://schemas.microsoft.com/office/drawing/2014/main" id="{53EAD6B4-1599-2782-D593-2D6148973A1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Line 83">
                <a:extLst>
                  <a:ext uri="{FF2B5EF4-FFF2-40B4-BE49-F238E27FC236}">
                    <a16:creationId xmlns:a16="http://schemas.microsoft.com/office/drawing/2014/main" id="{809484DC-53A9-6DF0-B3E7-61C4BBC6D22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Line 86">
                <a:extLst>
                  <a:ext uri="{FF2B5EF4-FFF2-40B4-BE49-F238E27FC236}">
                    <a16:creationId xmlns:a16="http://schemas.microsoft.com/office/drawing/2014/main" id="{631B2D90-841F-130E-48D8-D77FD39A80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Line 89">
                <a:extLst>
                  <a:ext uri="{FF2B5EF4-FFF2-40B4-BE49-F238E27FC236}">
                    <a16:creationId xmlns:a16="http://schemas.microsoft.com/office/drawing/2014/main" id="{54CE9CB3-DC61-CF9B-41AF-A855A9A7F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5" name="Date Placeholder 3">
            <a:extLst>
              <a:ext uri="{FF2B5EF4-FFF2-40B4-BE49-F238E27FC236}">
                <a16:creationId xmlns:a16="http://schemas.microsoft.com/office/drawing/2014/main" id="{51B2F52A-503B-3D02-DD9B-CD13E1192ED9}"/>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6" name="Footer Placeholder 6">
            <a:extLst>
              <a:ext uri="{FF2B5EF4-FFF2-40B4-BE49-F238E27FC236}">
                <a16:creationId xmlns:a16="http://schemas.microsoft.com/office/drawing/2014/main" id="{EA1EAF5E-FFB3-BD50-2D80-15B1A519FC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Slide Number Placeholder 5">
            <a:extLst>
              <a:ext uri="{FF2B5EF4-FFF2-40B4-BE49-F238E27FC236}">
                <a16:creationId xmlns:a16="http://schemas.microsoft.com/office/drawing/2014/main" id="{686D9679-CDB7-1A17-8236-8B08D90E83F3}"/>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562128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ontent Picture">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4910FDC-FCA3-4F39-AC3F-821172639127}"/>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2937" y="0"/>
            <a:ext cx="386715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alpha val="20000"/>
                </a:schemeClr>
              </a:solidFill>
            </a:endParaRPr>
          </a:p>
        </p:txBody>
      </p:sp>
      <p:sp>
        <p:nvSpPr>
          <p:cNvPr id="4" name="Title 10">
            <a:extLst>
              <a:ext uri="{FF2B5EF4-FFF2-40B4-BE49-F238E27FC236}">
                <a16:creationId xmlns:a16="http://schemas.microsoft.com/office/drawing/2014/main" id="{4C136262-2D92-08CC-8364-8E00D9FE631A}"/>
              </a:ext>
            </a:extLst>
          </p:cNvPr>
          <p:cNvSpPr>
            <a:spLocks noGrp="1"/>
          </p:cNvSpPr>
          <p:nvPr>
            <p:ph type="title" hasCustomPrompt="1"/>
          </p:nvPr>
        </p:nvSpPr>
        <p:spPr>
          <a:xfrm>
            <a:off x="4313685" y="400049"/>
            <a:ext cx="7310152" cy="1185045"/>
          </a:xfrm>
        </p:spPr>
        <p:txBody>
          <a:bodyPr lIns="0">
            <a:normAutofit/>
          </a:bodyPr>
          <a:lstStyle>
            <a:lvl1pPr>
              <a:defRPr sz="3600"/>
            </a:lvl1pPr>
          </a:lstStyle>
          <a:p>
            <a:r>
              <a:rPr lang="en-US" dirty="0"/>
              <a:t>Click to add title</a:t>
            </a:r>
          </a:p>
        </p:txBody>
      </p:sp>
      <p:sp>
        <p:nvSpPr>
          <p:cNvPr id="11" name="Picture Placeholder 10">
            <a:extLst>
              <a:ext uri="{FF2B5EF4-FFF2-40B4-BE49-F238E27FC236}">
                <a16:creationId xmlns:a16="http://schemas.microsoft.com/office/drawing/2014/main" id="{6F0F278F-99B1-49C2-968B-C983DF8121A9}"/>
              </a:ext>
            </a:extLst>
          </p:cNvPr>
          <p:cNvSpPr>
            <a:spLocks noGrp="1"/>
          </p:cNvSpPr>
          <p:nvPr>
            <p:ph type="pic" sz="quarter" idx="14" hasCustomPrompt="1"/>
          </p:nvPr>
        </p:nvSpPr>
        <p:spPr>
          <a:xfrm>
            <a:off x="450810" y="430212"/>
            <a:ext cx="2989063" cy="5997575"/>
          </a:xfrm>
        </p:spPr>
        <p:txBody>
          <a:bodyPr>
            <a:normAutofit/>
          </a:bodyPr>
          <a:lstStyle>
            <a:lvl1pPr marL="0" indent="0" algn="ctr">
              <a:buNone/>
              <a:defRPr sz="1200"/>
            </a:lvl1pPr>
          </a:lstStyle>
          <a:p>
            <a:pPr marL="0" marR="0" lvl="0" indent="0" algn="ctr" defTabSz="914400" rtl="0" eaLnBrk="1" fontAlgn="auto" latinLnBrk="0" hangingPunct="1">
              <a:lnSpc>
                <a:spcPct val="150000"/>
              </a:lnSpc>
              <a:spcBef>
                <a:spcPts val="1000"/>
              </a:spcBef>
              <a:spcAft>
                <a:spcPts val="0"/>
              </a:spcAft>
              <a:buClr>
                <a:schemeClr val="accent3"/>
              </a:buClr>
              <a:buSzTx/>
              <a:buFont typeface="Wingdings" panose="05000000000000000000" pitchFamily="2" charset="2"/>
              <a:buNone/>
              <a:tabLst/>
              <a:defRPr/>
            </a:pPr>
            <a:r>
              <a:rPr lang="en-US" dirty="0"/>
              <a:t>Click to add picture</a:t>
            </a:r>
          </a:p>
          <a:p>
            <a:endParaRPr lang="en-US" dirty="0"/>
          </a:p>
        </p:txBody>
      </p:sp>
      <p:sp>
        <p:nvSpPr>
          <p:cNvPr id="5" name="Content Placeholder 2">
            <a:extLst>
              <a:ext uri="{FF2B5EF4-FFF2-40B4-BE49-F238E27FC236}">
                <a16:creationId xmlns:a16="http://schemas.microsoft.com/office/drawing/2014/main" id="{8DF82769-951B-3DA0-5C05-D7354E00A372}"/>
              </a:ext>
            </a:extLst>
          </p:cNvPr>
          <p:cNvSpPr>
            <a:spLocks noGrp="1"/>
          </p:cNvSpPr>
          <p:nvPr>
            <p:ph idx="10" hasCustomPrompt="1"/>
          </p:nvPr>
        </p:nvSpPr>
        <p:spPr>
          <a:xfrm>
            <a:off x="4313685" y="1997132"/>
            <a:ext cx="7314440"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BE138E9-0025-C4F7-43CB-C242E93B3C5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431368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F3412D6E-AE2E-B8C7-3247-1E771842C84E}"/>
              </a:ext>
            </a:extLst>
          </p:cNvPr>
          <p:cNvSpPr>
            <a:spLocks noGrp="1"/>
          </p:cNvSpPr>
          <p:nvPr>
            <p:ph type="dt" sz="half" idx="2"/>
          </p:nvPr>
        </p:nvSpPr>
        <p:spPr>
          <a:xfrm>
            <a:off x="431368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FDA960C8-4CEC-FD5C-58B1-0A33E80158A5}"/>
              </a:ext>
            </a:extLst>
          </p:cNvPr>
          <p:cNvSpPr>
            <a:spLocks noGrp="1"/>
          </p:cNvSpPr>
          <p:nvPr>
            <p:ph type="ftr" sz="quarter" idx="3"/>
          </p:nvPr>
        </p:nvSpPr>
        <p:spPr>
          <a:xfrm>
            <a:off x="6161392" y="6356350"/>
            <a:ext cx="3614737" cy="4608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46500073-CE8C-BD5A-D965-BBB31877FC0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938794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ontent Table">
    <p:spTree>
      <p:nvGrpSpPr>
        <p:cNvPr id="1" name=""/>
        <p:cNvGrpSpPr/>
        <p:nvPr/>
      </p:nvGrpSpPr>
      <p:grpSpPr>
        <a:xfrm>
          <a:off x="0" y="0"/>
          <a:ext cx="0" cy="0"/>
          <a:chOff x="0" y="0"/>
          <a:chExt cx="0" cy="0"/>
        </a:xfrm>
      </p:grpSpPr>
      <p:sp>
        <p:nvSpPr>
          <p:cNvPr id="4" name="Title 10">
            <a:extLst>
              <a:ext uri="{FF2B5EF4-FFF2-40B4-BE49-F238E27FC236}">
                <a16:creationId xmlns:a16="http://schemas.microsoft.com/office/drawing/2014/main" id="{08188DE9-5A5D-940E-A9B9-5CFB3A7C1A19}"/>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5" name="Content Placeholder 2">
            <a:extLst>
              <a:ext uri="{FF2B5EF4-FFF2-40B4-BE49-F238E27FC236}">
                <a16:creationId xmlns:a16="http://schemas.microsoft.com/office/drawing/2014/main" id="{A134A48A-4B33-4D5B-B419-07841EB58903}"/>
              </a:ext>
            </a:extLst>
          </p:cNvPr>
          <p:cNvSpPr>
            <a:spLocks noGrp="1"/>
          </p:cNvSpPr>
          <p:nvPr>
            <p:ph idx="10" hasCustomPrompt="1"/>
          </p:nvPr>
        </p:nvSpPr>
        <p:spPr>
          <a:xfrm>
            <a:off x="568164" y="1997132"/>
            <a:ext cx="4105436" cy="4232218"/>
          </a:xfrm>
        </p:spPr>
        <p:txBody>
          <a:bodyPr lIns="0">
            <a:normAutofit/>
          </a:bodyPr>
          <a:lstStyle>
            <a:lvl1pPr marL="0" indent="0">
              <a:lnSpc>
                <a:spcPct val="130000"/>
              </a:lnSpc>
              <a:buNone/>
              <a:defRPr sz="1800"/>
            </a:lvl1pPr>
            <a:lvl2pPr marL="360000" indent="0">
              <a:lnSpc>
                <a:spcPct val="130000"/>
              </a:lnSpc>
              <a:buNone/>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D84167E6-4D04-7A2D-23CD-96BBAF8BB09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Date Placeholder 3">
            <a:extLst>
              <a:ext uri="{FF2B5EF4-FFF2-40B4-BE49-F238E27FC236}">
                <a16:creationId xmlns:a16="http://schemas.microsoft.com/office/drawing/2014/main" id="{BC648438-1E2A-193E-BB18-7CBA2B4929F7}"/>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704BF0ED-9E99-363F-C319-90444F339F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A5F4DA9D-3116-000E-0A7B-D7B93F32481B}"/>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
        <p:nvSpPr>
          <p:cNvPr id="10" name="Table Placeholder 9">
            <a:extLst>
              <a:ext uri="{FF2B5EF4-FFF2-40B4-BE49-F238E27FC236}">
                <a16:creationId xmlns:a16="http://schemas.microsoft.com/office/drawing/2014/main" id="{98CFB27C-609E-49B0-CA37-A6CCB5E9DC5C}"/>
              </a:ext>
            </a:extLst>
          </p:cNvPr>
          <p:cNvSpPr>
            <a:spLocks noGrp="1"/>
          </p:cNvSpPr>
          <p:nvPr>
            <p:ph type="tbl" sz="quarter" idx="11" hasCustomPrompt="1"/>
          </p:nvPr>
        </p:nvSpPr>
        <p:spPr>
          <a:xfrm>
            <a:off x="4833938" y="1997075"/>
            <a:ext cx="6781268" cy="4232218"/>
          </a:xfrm>
        </p:spPr>
        <p:txBody>
          <a:bodyPr/>
          <a:lstStyle>
            <a:lvl1pPr>
              <a:defRPr/>
            </a:lvl1pPr>
          </a:lstStyle>
          <a:p>
            <a:r>
              <a:rPr lang="en-US" dirty="0"/>
              <a:t>Click to add table</a:t>
            </a:r>
          </a:p>
        </p:txBody>
      </p:sp>
    </p:spTree>
    <p:extLst>
      <p:ext uri="{BB962C8B-B14F-4D97-AF65-F5344CB8AC3E}">
        <p14:creationId xmlns:p14="http://schemas.microsoft.com/office/powerpoint/2010/main" val="35757119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sp>
        <p:nvSpPr>
          <p:cNvPr id="7" name="Title 10">
            <a:extLst>
              <a:ext uri="{FF2B5EF4-FFF2-40B4-BE49-F238E27FC236}">
                <a16:creationId xmlns:a16="http://schemas.microsoft.com/office/drawing/2014/main" id="{120C2CE9-09D7-C315-9A26-E750905F8DE9}"/>
              </a:ext>
            </a:extLst>
          </p:cNvPr>
          <p:cNvSpPr>
            <a:spLocks noGrp="1"/>
          </p:cNvSpPr>
          <p:nvPr>
            <p:ph type="title" hasCustomPrompt="1"/>
          </p:nvPr>
        </p:nvSpPr>
        <p:spPr>
          <a:xfrm>
            <a:off x="3157636" y="400049"/>
            <a:ext cx="8467760" cy="1185045"/>
          </a:xfrm>
        </p:spPr>
        <p:txBody>
          <a:bodyPr lIns="0">
            <a:normAutofit/>
          </a:bodyPr>
          <a:lstStyle>
            <a:lvl1pPr>
              <a:defRPr sz="3600"/>
            </a:lvl1pPr>
          </a:lstStyle>
          <a:p>
            <a:r>
              <a:rPr lang="en-US" dirty="0"/>
              <a:t>Click to add title</a:t>
            </a:r>
          </a:p>
        </p:txBody>
      </p:sp>
      <p:sp>
        <p:nvSpPr>
          <p:cNvPr id="8" name="Content Placeholder 2">
            <a:extLst>
              <a:ext uri="{FF2B5EF4-FFF2-40B4-BE49-F238E27FC236}">
                <a16:creationId xmlns:a16="http://schemas.microsoft.com/office/drawing/2014/main" id="{BB5F0A77-8ECB-36B0-0483-E734AB12FD75}"/>
              </a:ext>
            </a:extLst>
          </p:cNvPr>
          <p:cNvSpPr>
            <a:spLocks noGrp="1"/>
          </p:cNvSpPr>
          <p:nvPr>
            <p:ph idx="11" hasCustomPrompt="1"/>
          </p:nvPr>
        </p:nvSpPr>
        <p:spPr>
          <a:xfrm>
            <a:off x="3157636" y="1997132"/>
            <a:ext cx="5597686" cy="4356056"/>
          </a:xfrm>
        </p:spPr>
        <p:txBody>
          <a:bodyPr lIns="0">
            <a:normAutofit/>
          </a:bodyPr>
          <a:lstStyle>
            <a:lvl1pPr marL="0" indent="0">
              <a:lnSpc>
                <a:spcPct val="130000"/>
              </a:lnSpc>
              <a:buNone/>
              <a:defRPr sz="1800"/>
            </a:lvl1pPr>
            <a:lvl2pPr marL="645750" indent="-285750">
              <a:lnSpc>
                <a:spcPct val="130000"/>
              </a:lnSpc>
              <a:buFont typeface="Arial" panose="020B0604020202020204" pitchFamily="34" charset="0"/>
              <a:buChar char="•"/>
              <a:defRPr sz="1800"/>
            </a:lvl2pPr>
            <a:lvl3pPr marL="720000" indent="0">
              <a:lnSpc>
                <a:spcPct val="130000"/>
              </a:lnSpc>
              <a:buNone/>
              <a:defRPr sz="1800"/>
            </a:lvl3pPr>
            <a:lvl4pPr marL="1080000" indent="0">
              <a:lnSpc>
                <a:spcPct val="130000"/>
              </a:lnSpc>
              <a:buNone/>
              <a:defRPr sz="1800"/>
            </a:lvl4pPr>
            <a:lvl5pPr marL="1440000" indent="0">
              <a:lnSpc>
                <a:spcPct val="130000"/>
              </a:lnSpc>
              <a:buNone/>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sp>
        <p:nvSpPr>
          <p:cNvPr id="48" name="Content Placeholder 2">
            <a:extLst>
              <a:ext uri="{FF2B5EF4-FFF2-40B4-BE49-F238E27FC236}">
                <a16:creationId xmlns:a16="http://schemas.microsoft.com/office/drawing/2014/main" id="{CB4063C8-82E1-0B52-0D41-B642726AD1E6}"/>
              </a:ext>
            </a:extLst>
          </p:cNvPr>
          <p:cNvSpPr>
            <a:spLocks noGrp="1"/>
          </p:cNvSpPr>
          <p:nvPr>
            <p:ph sz="half" idx="10" hasCustomPrompt="1"/>
          </p:nvPr>
        </p:nvSpPr>
        <p:spPr>
          <a:xfrm>
            <a:off x="8945821" y="1997134"/>
            <a:ext cx="2679575" cy="4356054"/>
          </a:xfrm>
        </p:spPr>
        <p:txBody>
          <a:bodyPr>
            <a:normAutofit/>
          </a:bodyPr>
          <a:lstStyle>
            <a:lvl1pPr>
              <a:defRPr sz="1800"/>
            </a:lvl1pPr>
            <a:lvl2pPr>
              <a:defRPr sz="1800"/>
            </a:lvl2pPr>
            <a:lvl3pPr>
              <a:defRPr sz="1800"/>
            </a:lvl3pPr>
            <a:lvl4pPr>
              <a:defRPr sz="1800"/>
            </a:lvl4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p:txBody>
      </p:sp>
      <p:grpSp>
        <p:nvGrpSpPr>
          <p:cNvPr id="93" name="Group 92">
            <a:extLst>
              <a:ext uri="{FF2B5EF4-FFF2-40B4-BE49-F238E27FC236}">
                <a16:creationId xmlns:a16="http://schemas.microsoft.com/office/drawing/2014/main" id="{0374DF95-81A4-1CFF-D87E-1DBCA565C792}"/>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a:off x="285095" y="457964"/>
            <a:ext cx="2211229" cy="2707415"/>
            <a:chOff x="9728105" y="457964"/>
            <a:chExt cx="2211229" cy="2707415"/>
          </a:xfrm>
        </p:grpSpPr>
        <p:grpSp>
          <p:nvGrpSpPr>
            <p:cNvPr id="94" name="Group 93">
              <a:extLst>
                <a:ext uri="{FF2B5EF4-FFF2-40B4-BE49-F238E27FC236}">
                  <a16:creationId xmlns:a16="http://schemas.microsoft.com/office/drawing/2014/main" id="{C15172FB-4F23-B7CE-4A45-A96A16F64CA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00" name="Group 99">
                <a:extLst>
                  <a:ext uri="{FF2B5EF4-FFF2-40B4-BE49-F238E27FC236}">
                    <a16:creationId xmlns:a16="http://schemas.microsoft.com/office/drawing/2014/main" id="{78A1988F-4EE5-01C8-E1E2-EE21A6AF800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04" name="Straight Connector 103">
                  <a:extLst>
                    <a:ext uri="{FF2B5EF4-FFF2-40B4-BE49-F238E27FC236}">
                      <a16:creationId xmlns:a16="http://schemas.microsoft.com/office/drawing/2014/main" id="{59707535-B3AB-7212-B069-A366ABAFE26D}"/>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14A54E3-A9EA-3476-B996-946D455F3562}"/>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6" name="Rectangle 30">
                  <a:extLst>
                    <a:ext uri="{FF2B5EF4-FFF2-40B4-BE49-F238E27FC236}">
                      <a16:creationId xmlns:a16="http://schemas.microsoft.com/office/drawing/2014/main" id="{8096AB25-3A2B-B9B7-A68E-1974E3ED87A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30">
                  <a:extLst>
                    <a:ext uri="{FF2B5EF4-FFF2-40B4-BE49-F238E27FC236}">
                      <a16:creationId xmlns:a16="http://schemas.microsoft.com/office/drawing/2014/main" id="{2085403A-97EF-4203-C58B-E41070E516F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1" name="Group 100">
                <a:extLst>
                  <a:ext uri="{FF2B5EF4-FFF2-40B4-BE49-F238E27FC236}">
                    <a16:creationId xmlns:a16="http://schemas.microsoft.com/office/drawing/2014/main" id="{B2F8BD77-64E1-4FBD-81A4-E43A307C934E}"/>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02" name="Freeform: Shape 101">
                  <a:extLst>
                    <a:ext uri="{FF2B5EF4-FFF2-40B4-BE49-F238E27FC236}">
                      <a16:creationId xmlns:a16="http://schemas.microsoft.com/office/drawing/2014/main" id="{323A0F3A-5730-3AFC-409F-6A67460C5A7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3" name="Freeform: Shape 102">
                  <a:extLst>
                    <a:ext uri="{FF2B5EF4-FFF2-40B4-BE49-F238E27FC236}">
                      <a16:creationId xmlns:a16="http://schemas.microsoft.com/office/drawing/2014/main" id="{70681FEE-64CB-7074-366C-42CED63713A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5" name="Group 94">
              <a:extLst>
                <a:ext uri="{FF2B5EF4-FFF2-40B4-BE49-F238E27FC236}">
                  <a16:creationId xmlns:a16="http://schemas.microsoft.com/office/drawing/2014/main" id="{08813273-0B3B-17D4-89E5-22B5D640785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96" name="Group 95">
                <a:extLst>
                  <a:ext uri="{FF2B5EF4-FFF2-40B4-BE49-F238E27FC236}">
                    <a16:creationId xmlns:a16="http://schemas.microsoft.com/office/drawing/2014/main" id="{8DEE50A8-DEB8-82E4-6939-22346B41BF8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98" name="Freeform 68">
                  <a:extLst>
                    <a:ext uri="{FF2B5EF4-FFF2-40B4-BE49-F238E27FC236}">
                      <a16:creationId xmlns:a16="http://schemas.microsoft.com/office/drawing/2014/main" id="{7C268328-6EF0-F968-28D1-9F0E5B0177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99" name="Freeform 69">
                  <a:extLst>
                    <a:ext uri="{FF2B5EF4-FFF2-40B4-BE49-F238E27FC236}">
                      <a16:creationId xmlns:a16="http://schemas.microsoft.com/office/drawing/2014/main" id="{37BFDF79-1029-8C4B-621E-4A6C9DFB6D8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97" name="Line 70">
                <a:extLst>
                  <a:ext uri="{FF2B5EF4-FFF2-40B4-BE49-F238E27FC236}">
                    <a16:creationId xmlns:a16="http://schemas.microsoft.com/office/drawing/2014/main" id="{20958208-D7CF-3479-7930-E3FB39DAA4D0}"/>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08" name="Group 107">
            <a:extLst>
              <a:ext uri="{FF2B5EF4-FFF2-40B4-BE49-F238E27FC236}">
                <a16:creationId xmlns:a16="http://schemas.microsoft.com/office/drawing/2014/main" id="{A5445BB5-50E8-C707-7C74-32796AC9867A}"/>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H="1" flipV="1">
            <a:off x="268449" y="3721100"/>
            <a:ext cx="2211229" cy="2707415"/>
            <a:chOff x="9728105" y="457964"/>
            <a:chExt cx="2211229" cy="2707415"/>
          </a:xfrm>
        </p:grpSpPr>
        <p:grpSp>
          <p:nvGrpSpPr>
            <p:cNvPr id="109" name="Group 108">
              <a:extLst>
                <a:ext uri="{FF2B5EF4-FFF2-40B4-BE49-F238E27FC236}">
                  <a16:creationId xmlns:a16="http://schemas.microsoft.com/office/drawing/2014/main" id="{60348311-F256-5764-CF61-E4D36CE7B8B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5" name="Group 114">
                <a:extLst>
                  <a:ext uri="{FF2B5EF4-FFF2-40B4-BE49-F238E27FC236}">
                    <a16:creationId xmlns:a16="http://schemas.microsoft.com/office/drawing/2014/main" id="{965C0C66-56A0-6241-4611-3A2493CC25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19" name="Straight Connector 118">
                  <a:extLst>
                    <a:ext uri="{FF2B5EF4-FFF2-40B4-BE49-F238E27FC236}">
                      <a16:creationId xmlns:a16="http://schemas.microsoft.com/office/drawing/2014/main" id="{EACD9C93-31AC-1752-5BBC-966E9B2DBF9F}"/>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AD9C47F5-E53F-7F26-B78D-C86305CF0120}"/>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1" name="Rectangle 30">
                  <a:extLst>
                    <a:ext uri="{FF2B5EF4-FFF2-40B4-BE49-F238E27FC236}">
                      <a16:creationId xmlns:a16="http://schemas.microsoft.com/office/drawing/2014/main" id="{83DE65FD-926B-50A2-C5CD-C1ED2C6BFDB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30">
                  <a:extLst>
                    <a:ext uri="{FF2B5EF4-FFF2-40B4-BE49-F238E27FC236}">
                      <a16:creationId xmlns:a16="http://schemas.microsoft.com/office/drawing/2014/main" id="{B2D4F39F-E241-2969-4965-6940516FC55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6" name="Group 115">
                <a:extLst>
                  <a:ext uri="{FF2B5EF4-FFF2-40B4-BE49-F238E27FC236}">
                    <a16:creationId xmlns:a16="http://schemas.microsoft.com/office/drawing/2014/main" id="{38E667E2-23D6-06EC-B435-059EACC0489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7" name="Freeform: Shape 116">
                  <a:extLst>
                    <a:ext uri="{FF2B5EF4-FFF2-40B4-BE49-F238E27FC236}">
                      <a16:creationId xmlns:a16="http://schemas.microsoft.com/office/drawing/2014/main" id="{76B00091-7194-5945-8734-F08C954FA76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8" name="Freeform: Shape 117">
                  <a:extLst>
                    <a:ext uri="{FF2B5EF4-FFF2-40B4-BE49-F238E27FC236}">
                      <a16:creationId xmlns:a16="http://schemas.microsoft.com/office/drawing/2014/main" id="{BBC29BA4-16A3-1452-4146-20264C0146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10" name="Group 109">
              <a:extLst>
                <a:ext uri="{FF2B5EF4-FFF2-40B4-BE49-F238E27FC236}">
                  <a16:creationId xmlns:a16="http://schemas.microsoft.com/office/drawing/2014/main" id="{6DEF5151-E1C8-79DA-AA94-F406CE561B04}"/>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11" name="Group 110">
                <a:extLst>
                  <a:ext uri="{FF2B5EF4-FFF2-40B4-BE49-F238E27FC236}">
                    <a16:creationId xmlns:a16="http://schemas.microsoft.com/office/drawing/2014/main" id="{A63FFA48-1F7E-5963-4AAD-A6E2C1D4B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3" name="Freeform 68">
                  <a:extLst>
                    <a:ext uri="{FF2B5EF4-FFF2-40B4-BE49-F238E27FC236}">
                      <a16:creationId xmlns:a16="http://schemas.microsoft.com/office/drawing/2014/main" id="{9B0AC0F7-48CE-DBC4-877B-C36BD9A0E2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4" name="Freeform 69">
                  <a:extLst>
                    <a:ext uri="{FF2B5EF4-FFF2-40B4-BE49-F238E27FC236}">
                      <a16:creationId xmlns:a16="http://schemas.microsoft.com/office/drawing/2014/main" id="{9CE55AA7-08FE-768A-DFEA-13EE468895E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2" name="Line 70">
                <a:extLst>
                  <a:ext uri="{FF2B5EF4-FFF2-40B4-BE49-F238E27FC236}">
                    <a16:creationId xmlns:a16="http://schemas.microsoft.com/office/drawing/2014/main" id="{EE9CD552-7569-2A39-A082-9790C85B6AA4}"/>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2" name="Straight Connector 1">
            <a:extLst>
              <a:ext uri="{FF2B5EF4-FFF2-40B4-BE49-F238E27FC236}">
                <a16:creationId xmlns:a16="http://schemas.microsoft.com/office/drawing/2014/main" id="{6F9AEDFC-F371-37C8-E0DA-7AAFA49CB821}"/>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3157636"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Date Placeholder 3">
            <a:extLst>
              <a:ext uri="{FF2B5EF4-FFF2-40B4-BE49-F238E27FC236}">
                <a16:creationId xmlns:a16="http://schemas.microsoft.com/office/drawing/2014/main" id="{0FD4A2EC-3D37-5ED6-3C9F-0CE19E6E5BD2}"/>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4" name="Footer Placeholder 6">
            <a:extLst>
              <a:ext uri="{FF2B5EF4-FFF2-40B4-BE49-F238E27FC236}">
                <a16:creationId xmlns:a16="http://schemas.microsoft.com/office/drawing/2014/main" id="{F4A13167-ABFC-A428-5DDD-7F6BAA8E98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Slide Number Placeholder 5">
            <a:extLst>
              <a:ext uri="{FF2B5EF4-FFF2-40B4-BE49-F238E27FC236}">
                <a16:creationId xmlns:a16="http://schemas.microsoft.com/office/drawing/2014/main" id="{FCEF8E96-D06F-D077-7044-401B18EE50E6}"/>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38390972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sp>
        <p:nvSpPr>
          <p:cNvPr id="10" name="Title 10">
            <a:extLst>
              <a:ext uri="{FF2B5EF4-FFF2-40B4-BE49-F238E27FC236}">
                <a16:creationId xmlns:a16="http://schemas.microsoft.com/office/drawing/2014/main" id="{15290885-2BB2-6DEC-1F8F-AA5FF9F3F3B0}"/>
              </a:ext>
            </a:extLst>
          </p:cNvPr>
          <p:cNvSpPr>
            <a:spLocks noGrp="1"/>
          </p:cNvSpPr>
          <p:nvPr>
            <p:ph type="title" hasCustomPrompt="1"/>
          </p:nvPr>
        </p:nvSpPr>
        <p:spPr>
          <a:xfrm>
            <a:off x="568164" y="400049"/>
            <a:ext cx="11047042" cy="1185045"/>
          </a:xfrm>
        </p:spPr>
        <p:txBody>
          <a:bodyPr lIns="0">
            <a:norm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C06F9AAF-6332-F1FC-4AAC-EF9A6B867C25}"/>
              </a:ext>
            </a:extLst>
          </p:cNvPr>
          <p:cNvSpPr>
            <a:spLocks noGrp="1"/>
          </p:cNvSpPr>
          <p:nvPr>
            <p:ph type="tbl" sz="quarter" idx="10" hasCustomPrompt="1"/>
          </p:nvPr>
        </p:nvSpPr>
        <p:spPr>
          <a:xfrm>
            <a:off x="568324" y="2082801"/>
            <a:ext cx="11055511" cy="3856094"/>
          </a:xfrm>
        </p:spPr>
        <p:txBody>
          <a:bodyPr/>
          <a:lstStyle>
            <a:lvl1pPr>
              <a:defRPr/>
            </a:lvl1pPr>
          </a:lstStyle>
          <a:p>
            <a:r>
              <a:rPr lang="en-US" dirty="0"/>
              <a:t>Click to add table</a:t>
            </a:r>
          </a:p>
        </p:txBody>
      </p:sp>
      <p:cxnSp>
        <p:nvCxnSpPr>
          <p:cNvPr id="2" name="Straight Connector 1">
            <a:extLst>
              <a:ext uri="{FF2B5EF4-FFF2-40B4-BE49-F238E27FC236}">
                <a16:creationId xmlns:a16="http://schemas.microsoft.com/office/drawing/2014/main" id="{09F8C9F9-EE8B-8F0D-2DF6-5E4D272BD01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4"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5A24BD84-5B1C-458E-6F04-4D0EB689EFAC}"/>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5" name="Footer Placeholder 6">
            <a:extLst>
              <a:ext uri="{FF2B5EF4-FFF2-40B4-BE49-F238E27FC236}">
                <a16:creationId xmlns:a16="http://schemas.microsoft.com/office/drawing/2014/main" id="{379A34A7-6D50-3F63-9153-F866AF62D85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D424B4E-13D0-A782-7ECD-A34870A98410}"/>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867232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7630301" y="533292"/>
            <a:ext cx="4132469" cy="2213542"/>
          </a:xfrm>
        </p:spPr>
        <p:txBody>
          <a:bodyPr>
            <a:noAutofit/>
          </a:bodyPr>
          <a:lstStyle>
            <a:lvl1pPr algn="ctr">
              <a:defRPr sz="3600"/>
            </a:lvl1pPr>
          </a:lstStyle>
          <a:p>
            <a:r>
              <a:rPr lang="en-US" dirty="0"/>
              <a:t>Click to add title</a:t>
            </a:r>
          </a:p>
        </p:txBody>
      </p:sp>
      <p:cxnSp>
        <p:nvCxnSpPr>
          <p:cNvPr id="91" name="Straight Connector 90">
            <a:extLst>
              <a:ext uri="{FF2B5EF4-FFF2-40B4-BE49-F238E27FC236}">
                <a16:creationId xmlns:a16="http://schemas.microsoft.com/office/drawing/2014/main" id="{A3805DED-0C97-4EF7-B1E1-0E016E053719}"/>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9443525" y="2980612"/>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92" name="Group 91">
            <a:extLst>
              <a:ext uri="{FF2B5EF4-FFF2-40B4-BE49-F238E27FC236}">
                <a16:creationId xmlns:a16="http://schemas.microsoft.com/office/drawing/2014/main" id="{6CA9855B-4072-4D45-821E-549FDF548137}"/>
              </a:ext>
              <a:ext uri="{C183D7F6-B498-43B3-948B-1728B52AA6E4}">
                <adec:decorative xmlns:adec="http://schemas.microsoft.com/office/drawing/2017/decorative" val="1"/>
              </a:ext>
            </a:extLst>
          </p:cNvPr>
          <p:cNvGrpSpPr>
            <a:grpSpLocks/>
          </p:cNvGrpSpPr>
          <p:nvPr userDrawn="1">
            <p:extLst>
              <p:ext uri="{386F3935-93C4-4BCD-93E2-E3B085C9AB24}">
                <p16:designElem xmlns:p16="http://schemas.microsoft.com/office/powerpoint/2015/main" val="1"/>
              </p:ext>
            </p:extLst>
          </p:nvPr>
        </p:nvGrpSpPr>
        <p:grpSpPr>
          <a:xfrm>
            <a:off x="28958" y="457964"/>
            <a:ext cx="7681842" cy="5937065"/>
            <a:chOff x="28958" y="457964"/>
            <a:chExt cx="7681842" cy="5937065"/>
          </a:xfrm>
        </p:grpSpPr>
        <p:grpSp>
          <p:nvGrpSpPr>
            <p:cNvPr id="94" name="Group 93">
              <a:extLst>
                <a:ext uri="{FF2B5EF4-FFF2-40B4-BE49-F238E27FC236}">
                  <a16:creationId xmlns:a16="http://schemas.microsoft.com/office/drawing/2014/main" id="{CD707C0C-4086-4F35-A8FC-A45D727AA61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8900000" flipH="1">
              <a:off x="3417239" y="1865958"/>
              <a:ext cx="1270000" cy="3384002"/>
              <a:chOff x="7920038" y="61913"/>
              <a:chExt cx="1270000" cy="3384002"/>
            </a:xfrm>
          </p:grpSpPr>
          <p:sp>
            <p:nvSpPr>
              <p:cNvPr id="195" name="Freeform 76">
                <a:extLst>
                  <a:ext uri="{FF2B5EF4-FFF2-40B4-BE49-F238E27FC236}">
                    <a16:creationId xmlns:a16="http://schemas.microsoft.com/office/drawing/2014/main" id="{3D21528F-9013-4CD7-9F7C-D3F36248816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20038" y="61913"/>
                <a:ext cx="638175" cy="2843213"/>
              </a:xfrm>
              <a:custGeom>
                <a:avLst/>
                <a:gdLst>
                  <a:gd name="T0" fmla="*/ 0 w 134"/>
                  <a:gd name="T1" fmla="*/ 298 h 597"/>
                  <a:gd name="T2" fmla="*/ 134 w 134"/>
                  <a:gd name="T3" fmla="*/ 597 h 597"/>
                  <a:gd name="T4" fmla="*/ 134 w 134"/>
                  <a:gd name="T5" fmla="*/ 0 h 597"/>
                  <a:gd name="T6" fmla="*/ 0 w 134"/>
                  <a:gd name="T7" fmla="*/ 298 h 597"/>
                </a:gdLst>
                <a:ahLst/>
                <a:cxnLst>
                  <a:cxn ang="0">
                    <a:pos x="T0" y="T1"/>
                  </a:cxn>
                  <a:cxn ang="0">
                    <a:pos x="T2" y="T3"/>
                  </a:cxn>
                  <a:cxn ang="0">
                    <a:pos x="T4" y="T5"/>
                  </a:cxn>
                  <a:cxn ang="0">
                    <a:pos x="T6" y="T7"/>
                  </a:cxn>
                </a:cxnLst>
                <a:rect l="0" t="0" r="r" b="b"/>
                <a:pathLst>
                  <a:path w="134" h="597">
                    <a:moveTo>
                      <a:pt x="0" y="298"/>
                    </a:moveTo>
                    <a:cubicBezTo>
                      <a:pt x="0" y="417"/>
                      <a:pt x="52" y="523"/>
                      <a:pt x="134" y="597"/>
                    </a:cubicBezTo>
                    <a:cubicBezTo>
                      <a:pt x="134" y="0"/>
                      <a:pt x="134" y="0"/>
                      <a:pt x="134" y="0"/>
                    </a:cubicBezTo>
                    <a:cubicBezTo>
                      <a:pt x="52" y="74"/>
                      <a:pt x="0" y="180"/>
                      <a:pt x="0" y="298"/>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96" name="Freeform 77">
                <a:extLst>
                  <a:ext uri="{FF2B5EF4-FFF2-40B4-BE49-F238E27FC236}">
                    <a16:creationId xmlns:a16="http://schemas.microsoft.com/office/drawing/2014/main" id="{06A8F5A2-62EC-4CDC-945A-E6C50C86CA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558213" y="61913"/>
                <a:ext cx="631825" cy="2843213"/>
              </a:xfrm>
              <a:custGeom>
                <a:avLst/>
                <a:gdLst>
                  <a:gd name="T0" fmla="*/ 0 w 133"/>
                  <a:gd name="T1" fmla="*/ 0 h 597"/>
                  <a:gd name="T2" fmla="*/ 0 w 133"/>
                  <a:gd name="T3" fmla="*/ 597 h 597"/>
                  <a:gd name="T4" fmla="*/ 133 w 133"/>
                  <a:gd name="T5" fmla="*/ 298 h 597"/>
                  <a:gd name="T6" fmla="*/ 0 w 133"/>
                  <a:gd name="T7" fmla="*/ 0 h 597"/>
                </a:gdLst>
                <a:ahLst/>
                <a:cxnLst>
                  <a:cxn ang="0">
                    <a:pos x="T0" y="T1"/>
                  </a:cxn>
                  <a:cxn ang="0">
                    <a:pos x="T2" y="T3"/>
                  </a:cxn>
                  <a:cxn ang="0">
                    <a:pos x="T4" y="T5"/>
                  </a:cxn>
                  <a:cxn ang="0">
                    <a:pos x="T6" y="T7"/>
                  </a:cxn>
                </a:cxnLst>
                <a:rect l="0" t="0" r="r" b="b"/>
                <a:pathLst>
                  <a:path w="133" h="597">
                    <a:moveTo>
                      <a:pt x="0" y="0"/>
                    </a:moveTo>
                    <a:cubicBezTo>
                      <a:pt x="0" y="597"/>
                      <a:pt x="0" y="597"/>
                      <a:pt x="0" y="597"/>
                    </a:cubicBezTo>
                    <a:cubicBezTo>
                      <a:pt x="82" y="523"/>
                      <a:pt x="133" y="417"/>
                      <a:pt x="133" y="298"/>
                    </a:cubicBezTo>
                    <a:cubicBezTo>
                      <a:pt x="133" y="180"/>
                      <a:pt x="82" y="74"/>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97" name="Group 196">
                <a:extLst>
                  <a:ext uri="{FF2B5EF4-FFF2-40B4-BE49-F238E27FC236}">
                    <a16:creationId xmlns:a16="http://schemas.microsoft.com/office/drawing/2014/main" id="{9625C8AA-1597-4CED-8301-18D382EF0DF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7934326" y="61915"/>
                <a:ext cx="1241425" cy="3384000"/>
                <a:chOff x="7934326" y="61915"/>
                <a:chExt cx="1241425" cy="3384000"/>
              </a:xfrm>
            </p:grpSpPr>
            <p:sp>
              <p:nvSpPr>
                <p:cNvPr id="198" name="Line 90">
                  <a:extLst>
                    <a:ext uri="{FF2B5EF4-FFF2-40B4-BE49-F238E27FC236}">
                      <a16:creationId xmlns:a16="http://schemas.microsoft.com/office/drawing/2014/main" id="{5DF95B35-23E9-4724-A4F8-8ED718B5DE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8558213" y="61915"/>
                  <a:ext cx="0" cy="3384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9" name="Freeform 91">
                  <a:extLst>
                    <a:ext uri="{FF2B5EF4-FFF2-40B4-BE49-F238E27FC236}">
                      <a16:creationId xmlns:a16="http://schemas.microsoft.com/office/drawing/2014/main" id="{26C6754B-5776-451D-95ED-62AA4D0BAE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1976" y="523875"/>
                  <a:ext cx="747713" cy="376238"/>
                </a:xfrm>
                <a:custGeom>
                  <a:avLst/>
                  <a:gdLst>
                    <a:gd name="T0" fmla="*/ 471 w 471"/>
                    <a:gd name="T1" fmla="*/ 0 h 237"/>
                    <a:gd name="T2" fmla="*/ 237 w 471"/>
                    <a:gd name="T3" fmla="*/ 237 h 237"/>
                    <a:gd name="T4" fmla="*/ 0 w 471"/>
                    <a:gd name="T5" fmla="*/ 0 h 237"/>
                  </a:gdLst>
                  <a:ahLst/>
                  <a:cxnLst>
                    <a:cxn ang="0">
                      <a:pos x="T0" y="T1"/>
                    </a:cxn>
                    <a:cxn ang="0">
                      <a:pos x="T2" y="T3"/>
                    </a:cxn>
                    <a:cxn ang="0">
                      <a:pos x="T4" y="T5"/>
                    </a:cxn>
                  </a:cxnLst>
                  <a:rect l="0" t="0" r="r" b="b"/>
                  <a:pathLst>
                    <a:path w="471" h="237">
                      <a:moveTo>
                        <a:pt x="471" y="0"/>
                      </a:moveTo>
                      <a:lnTo>
                        <a:pt x="237" y="237"/>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0" name="Freeform 92">
                  <a:extLst>
                    <a:ext uri="{FF2B5EF4-FFF2-40B4-BE49-F238E27FC236}">
                      <a16:creationId xmlns:a16="http://schemas.microsoft.com/office/drawing/2014/main" id="{A345A289-8D6C-4886-B54C-3E0D26D176E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7188" y="1028700"/>
                  <a:ext cx="1157288" cy="581025"/>
                </a:xfrm>
                <a:custGeom>
                  <a:avLst/>
                  <a:gdLst>
                    <a:gd name="T0" fmla="*/ 729 w 729"/>
                    <a:gd name="T1" fmla="*/ 0 h 366"/>
                    <a:gd name="T2" fmla="*/ 366 w 729"/>
                    <a:gd name="T3" fmla="*/ 366 h 366"/>
                    <a:gd name="T4" fmla="*/ 0 w 729"/>
                    <a:gd name="T5" fmla="*/ 0 h 366"/>
                  </a:gdLst>
                  <a:ahLst/>
                  <a:cxnLst>
                    <a:cxn ang="0">
                      <a:pos x="T0" y="T1"/>
                    </a:cxn>
                    <a:cxn ang="0">
                      <a:pos x="T2" y="T3"/>
                    </a:cxn>
                    <a:cxn ang="0">
                      <a:pos x="T4" y="T5"/>
                    </a:cxn>
                  </a:cxnLst>
                  <a:rect l="0" t="0" r="r" b="b"/>
                  <a:pathLst>
                    <a:path w="729" h="366">
                      <a:moveTo>
                        <a:pt x="729" y="0"/>
                      </a:moveTo>
                      <a:lnTo>
                        <a:pt x="366" y="366"/>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201" name="Freeform 93">
                  <a:extLst>
                    <a:ext uri="{FF2B5EF4-FFF2-40B4-BE49-F238E27FC236}">
                      <a16:creationId xmlns:a16="http://schemas.microsoft.com/office/drawing/2014/main" id="{5690D981-545B-4A73-A22E-6E701024A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34326" y="1700213"/>
                  <a:ext cx="1241425" cy="619125"/>
                </a:xfrm>
                <a:custGeom>
                  <a:avLst/>
                  <a:gdLst>
                    <a:gd name="T0" fmla="*/ 782 w 782"/>
                    <a:gd name="T1" fmla="*/ 0 h 390"/>
                    <a:gd name="T2" fmla="*/ 393 w 782"/>
                    <a:gd name="T3" fmla="*/ 390 h 390"/>
                    <a:gd name="T4" fmla="*/ 0 w 782"/>
                    <a:gd name="T5" fmla="*/ 0 h 390"/>
                  </a:gdLst>
                  <a:ahLst/>
                  <a:cxnLst>
                    <a:cxn ang="0">
                      <a:pos x="T0" y="T1"/>
                    </a:cxn>
                    <a:cxn ang="0">
                      <a:pos x="T2" y="T3"/>
                    </a:cxn>
                    <a:cxn ang="0">
                      <a:pos x="T4" y="T5"/>
                    </a:cxn>
                  </a:cxnLst>
                  <a:rect l="0" t="0" r="r" b="b"/>
                  <a:pathLst>
                    <a:path w="782" h="390">
                      <a:moveTo>
                        <a:pt x="782" y="0"/>
                      </a:moveTo>
                      <a:lnTo>
                        <a:pt x="393" y="390"/>
                      </a:lnTo>
                      <a:lnTo>
                        <a:pt x="0" y="0"/>
                      </a:lnTo>
                    </a:path>
                  </a:pathLst>
                </a:cu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5" name="Group 94">
              <a:extLst>
                <a:ext uri="{FF2B5EF4-FFF2-40B4-BE49-F238E27FC236}">
                  <a16:creationId xmlns:a16="http://schemas.microsoft.com/office/drawing/2014/main" id="{FCB89D53-605D-4497-A82E-C5CB7B9AB10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flipH="1">
              <a:off x="28958" y="457964"/>
              <a:ext cx="5539609" cy="5682348"/>
              <a:chOff x="6623433" y="457964"/>
              <a:chExt cx="5539609" cy="5682348"/>
            </a:xfrm>
          </p:grpSpPr>
          <p:grpSp>
            <p:nvGrpSpPr>
              <p:cNvPr id="146" name="Group 145">
                <a:extLst>
                  <a:ext uri="{FF2B5EF4-FFF2-40B4-BE49-F238E27FC236}">
                    <a16:creationId xmlns:a16="http://schemas.microsoft.com/office/drawing/2014/main" id="{4200751B-2483-40F5-8C14-EF64034D453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73" name="Freeform 64">
                  <a:extLst>
                    <a:ext uri="{FF2B5EF4-FFF2-40B4-BE49-F238E27FC236}">
                      <a16:creationId xmlns:a16="http://schemas.microsoft.com/office/drawing/2014/main" id="{A9677C6B-C435-43E3-BF18-DC35709C97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4" name="Freeform 81">
                  <a:extLst>
                    <a:ext uri="{FF2B5EF4-FFF2-40B4-BE49-F238E27FC236}">
                      <a16:creationId xmlns:a16="http://schemas.microsoft.com/office/drawing/2014/main" id="{56E374F1-3376-4D82-B66C-A0588A30F02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5" name="Freeform 61">
                  <a:extLst>
                    <a:ext uri="{FF2B5EF4-FFF2-40B4-BE49-F238E27FC236}">
                      <a16:creationId xmlns:a16="http://schemas.microsoft.com/office/drawing/2014/main" id="{979B4E97-34CE-4034-8523-F1584A0344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6" name="Freeform 78">
                  <a:extLst>
                    <a:ext uri="{FF2B5EF4-FFF2-40B4-BE49-F238E27FC236}">
                      <a16:creationId xmlns:a16="http://schemas.microsoft.com/office/drawing/2014/main" id="{F4C4EFFF-E30B-4F0B-9ED4-FF63047DCBD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7" name="Freeform 84">
                  <a:extLst>
                    <a:ext uri="{FF2B5EF4-FFF2-40B4-BE49-F238E27FC236}">
                      <a16:creationId xmlns:a16="http://schemas.microsoft.com/office/drawing/2014/main" id="{173FDB7E-F5CA-497D-95CF-7A00D6789C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8" name="Freeform 87">
                  <a:extLst>
                    <a:ext uri="{FF2B5EF4-FFF2-40B4-BE49-F238E27FC236}">
                      <a16:creationId xmlns:a16="http://schemas.microsoft.com/office/drawing/2014/main" id="{42266BB1-5605-4F64-B071-80A97BAD9C3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9" name="Freeform 60">
                  <a:extLst>
                    <a:ext uri="{FF2B5EF4-FFF2-40B4-BE49-F238E27FC236}">
                      <a16:creationId xmlns:a16="http://schemas.microsoft.com/office/drawing/2014/main" id="{90D15A2A-0F2D-4AB8-8252-303BA5DB3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0" name="Freeform 59">
                  <a:extLst>
                    <a:ext uri="{FF2B5EF4-FFF2-40B4-BE49-F238E27FC236}">
                      <a16:creationId xmlns:a16="http://schemas.microsoft.com/office/drawing/2014/main" id="{E676282C-5FCF-4E29-AE15-2545F1A685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1" name="Freeform 62">
                  <a:extLst>
                    <a:ext uri="{FF2B5EF4-FFF2-40B4-BE49-F238E27FC236}">
                      <a16:creationId xmlns:a16="http://schemas.microsoft.com/office/drawing/2014/main" id="{AF7EC2A1-EAFC-4851-A4E3-47811C4456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2" name="Freeform 65">
                  <a:extLst>
                    <a:ext uri="{FF2B5EF4-FFF2-40B4-BE49-F238E27FC236}">
                      <a16:creationId xmlns:a16="http://schemas.microsoft.com/office/drawing/2014/main" id="{6F9BD94B-F299-45D3-B66E-F20FBC9246D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3" name="Freeform 79">
                  <a:extLst>
                    <a:ext uri="{FF2B5EF4-FFF2-40B4-BE49-F238E27FC236}">
                      <a16:creationId xmlns:a16="http://schemas.microsoft.com/office/drawing/2014/main" id="{50E616C9-EAB1-4990-B569-17C6CB08891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4" name="Freeform 82">
                  <a:extLst>
                    <a:ext uri="{FF2B5EF4-FFF2-40B4-BE49-F238E27FC236}">
                      <a16:creationId xmlns:a16="http://schemas.microsoft.com/office/drawing/2014/main" id="{2F983FB0-2CC2-4D5F-A331-4130F138E91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5" name="Freeform 85">
                  <a:extLst>
                    <a:ext uri="{FF2B5EF4-FFF2-40B4-BE49-F238E27FC236}">
                      <a16:creationId xmlns:a16="http://schemas.microsoft.com/office/drawing/2014/main" id="{B1ABC269-0802-4C4A-9E57-6F876F122C8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86" name="Freeform 88">
                  <a:extLst>
                    <a:ext uri="{FF2B5EF4-FFF2-40B4-BE49-F238E27FC236}">
                      <a16:creationId xmlns:a16="http://schemas.microsoft.com/office/drawing/2014/main" id="{233153AF-C5CF-40DD-9E5E-9B84272F467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87" name="Group 186">
                  <a:extLst>
                    <a:ext uri="{FF2B5EF4-FFF2-40B4-BE49-F238E27FC236}">
                      <a16:creationId xmlns:a16="http://schemas.microsoft.com/office/drawing/2014/main" id="{95E220B7-17F2-4748-A337-3B8D58860387}"/>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88" name="Line 63">
                    <a:extLst>
                      <a:ext uri="{FF2B5EF4-FFF2-40B4-BE49-F238E27FC236}">
                        <a16:creationId xmlns:a16="http://schemas.microsoft.com/office/drawing/2014/main" id="{63DC02CB-E162-45FD-AF68-0A1DB537F40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89" name="Line 66">
                    <a:extLst>
                      <a:ext uri="{FF2B5EF4-FFF2-40B4-BE49-F238E27FC236}">
                        <a16:creationId xmlns:a16="http://schemas.microsoft.com/office/drawing/2014/main" id="{4D9CBADA-7016-4987-B723-F7AE8E2E57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0" name="Line 67">
                    <a:extLst>
                      <a:ext uri="{FF2B5EF4-FFF2-40B4-BE49-F238E27FC236}">
                        <a16:creationId xmlns:a16="http://schemas.microsoft.com/office/drawing/2014/main" id="{1DCEDCA0-F979-4B3C-A0CA-F98F2DEE89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1" name="Line 80">
                    <a:extLst>
                      <a:ext uri="{FF2B5EF4-FFF2-40B4-BE49-F238E27FC236}">
                        <a16:creationId xmlns:a16="http://schemas.microsoft.com/office/drawing/2014/main" id="{1B701ADB-B6EB-4BED-8D15-F358A67EC9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2" name="Line 83">
                    <a:extLst>
                      <a:ext uri="{FF2B5EF4-FFF2-40B4-BE49-F238E27FC236}">
                        <a16:creationId xmlns:a16="http://schemas.microsoft.com/office/drawing/2014/main" id="{239EB39D-EF7A-4284-83B8-904957045D8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3" name="Line 86">
                    <a:extLst>
                      <a:ext uri="{FF2B5EF4-FFF2-40B4-BE49-F238E27FC236}">
                        <a16:creationId xmlns:a16="http://schemas.microsoft.com/office/drawing/2014/main" id="{59413AC3-6F9D-431E-8136-F15C0FCA62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94" name="Line 89">
                    <a:extLst>
                      <a:ext uri="{FF2B5EF4-FFF2-40B4-BE49-F238E27FC236}">
                        <a16:creationId xmlns:a16="http://schemas.microsoft.com/office/drawing/2014/main" id="{987DF8D6-E53D-4C41-B339-1E5094638FA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47" name="Group 146">
                <a:extLst>
                  <a:ext uri="{FF2B5EF4-FFF2-40B4-BE49-F238E27FC236}">
                    <a16:creationId xmlns:a16="http://schemas.microsoft.com/office/drawing/2014/main" id="{66036562-1199-405F-B95A-C3A543B5DB4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65" name="Group 164">
                  <a:extLst>
                    <a:ext uri="{FF2B5EF4-FFF2-40B4-BE49-F238E27FC236}">
                      <a16:creationId xmlns:a16="http://schemas.microsoft.com/office/drawing/2014/main" id="{C4C4997E-6944-4940-8B33-92DB90BCE3A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69" name="Straight Connector 168">
                    <a:extLst>
                      <a:ext uri="{FF2B5EF4-FFF2-40B4-BE49-F238E27FC236}">
                        <a16:creationId xmlns:a16="http://schemas.microsoft.com/office/drawing/2014/main" id="{0A44DA53-5DA1-44E2-8EB4-F53CC84C9F2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072B3FF-FEA5-46BC-8627-9B46C5F396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71" name="Rectangle 30">
                    <a:extLst>
                      <a:ext uri="{FF2B5EF4-FFF2-40B4-BE49-F238E27FC236}">
                        <a16:creationId xmlns:a16="http://schemas.microsoft.com/office/drawing/2014/main" id="{FB18587D-1BDA-4D28-9B48-3C37C764B66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2" name="Rectangle 30">
                    <a:extLst>
                      <a:ext uri="{FF2B5EF4-FFF2-40B4-BE49-F238E27FC236}">
                        <a16:creationId xmlns:a16="http://schemas.microsoft.com/office/drawing/2014/main" id="{8CFE033B-F34F-4836-B6F3-93E6C7D9C5C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6" name="Group 165">
                  <a:extLst>
                    <a:ext uri="{FF2B5EF4-FFF2-40B4-BE49-F238E27FC236}">
                      <a16:creationId xmlns:a16="http://schemas.microsoft.com/office/drawing/2014/main" id="{07F79761-CFAA-4330-8067-31EC1DC3E16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67" name="Freeform: Shape 166">
                    <a:extLst>
                      <a:ext uri="{FF2B5EF4-FFF2-40B4-BE49-F238E27FC236}">
                        <a16:creationId xmlns:a16="http://schemas.microsoft.com/office/drawing/2014/main" id="{8A0BC496-427B-4836-B989-97B0673D8F5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68" name="Freeform: Shape 167">
                    <a:extLst>
                      <a:ext uri="{FF2B5EF4-FFF2-40B4-BE49-F238E27FC236}">
                        <a16:creationId xmlns:a16="http://schemas.microsoft.com/office/drawing/2014/main" id="{A0D554E1-33ED-415C-BF15-FC38D2E33C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48" name="Group 147">
                <a:extLst>
                  <a:ext uri="{FF2B5EF4-FFF2-40B4-BE49-F238E27FC236}">
                    <a16:creationId xmlns:a16="http://schemas.microsoft.com/office/drawing/2014/main" id="{D1F1EE7D-C5FF-46EA-AB9C-94E1F2D9B73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61" name="Group 160">
                  <a:extLst>
                    <a:ext uri="{FF2B5EF4-FFF2-40B4-BE49-F238E27FC236}">
                      <a16:creationId xmlns:a16="http://schemas.microsoft.com/office/drawing/2014/main" id="{2AC2FE37-AED7-4C81-A52E-FD105C1BDA8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3" name="Freeform 68">
                    <a:extLst>
                      <a:ext uri="{FF2B5EF4-FFF2-40B4-BE49-F238E27FC236}">
                        <a16:creationId xmlns:a16="http://schemas.microsoft.com/office/drawing/2014/main" id="{AB34FC05-3259-4BE2-8DA9-91435FAFCE7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4" name="Freeform 69">
                    <a:extLst>
                      <a:ext uri="{FF2B5EF4-FFF2-40B4-BE49-F238E27FC236}">
                        <a16:creationId xmlns:a16="http://schemas.microsoft.com/office/drawing/2014/main" id="{AC11598E-3FD2-47F3-8E57-D5D6130DBC3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62" name="Line 70">
                  <a:extLst>
                    <a:ext uri="{FF2B5EF4-FFF2-40B4-BE49-F238E27FC236}">
                      <a16:creationId xmlns:a16="http://schemas.microsoft.com/office/drawing/2014/main" id="{37D098FA-73CF-44E6-B612-7DE664E5DE0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49" name="Group 148">
                <a:extLst>
                  <a:ext uri="{FF2B5EF4-FFF2-40B4-BE49-F238E27FC236}">
                    <a16:creationId xmlns:a16="http://schemas.microsoft.com/office/drawing/2014/main" id="{66672930-1A30-4508-A9D2-FA4271C6B1E1}"/>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58" name="Freeform 68">
                  <a:extLst>
                    <a:ext uri="{FF2B5EF4-FFF2-40B4-BE49-F238E27FC236}">
                      <a16:creationId xmlns:a16="http://schemas.microsoft.com/office/drawing/2014/main" id="{174F3D5B-9943-4A8B-8699-ABB2B7991B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59" name="Freeform 69">
                  <a:extLst>
                    <a:ext uri="{FF2B5EF4-FFF2-40B4-BE49-F238E27FC236}">
                      <a16:creationId xmlns:a16="http://schemas.microsoft.com/office/drawing/2014/main" id="{6834DCA2-951C-4A9B-8490-5C7BD0FFBB9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60" name="Line 70">
                  <a:extLst>
                    <a:ext uri="{FF2B5EF4-FFF2-40B4-BE49-F238E27FC236}">
                      <a16:creationId xmlns:a16="http://schemas.microsoft.com/office/drawing/2014/main" id="{316B6CF4-BCF3-4765-B744-A1EB5A76D3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50" name="Group 149">
                <a:extLst>
                  <a:ext uri="{FF2B5EF4-FFF2-40B4-BE49-F238E27FC236}">
                    <a16:creationId xmlns:a16="http://schemas.microsoft.com/office/drawing/2014/main" id="{BAD99054-FC47-4391-9369-B309A0AA258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51" name="Group 150">
                  <a:extLst>
                    <a:ext uri="{FF2B5EF4-FFF2-40B4-BE49-F238E27FC236}">
                      <a16:creationId xmlns:a16="http://schemas.microsoft.com/office/drawing/2014/main" id="{1A1CDB94-FE6F-4AAC-94D9-DDCEC703B126}"/>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56" name="Freeform: Shape 155">
                    <a:extLst>
                      <a:ext uri="{FF2B5EF4-FFF2-40B4-BE49-F238E27FC236}">
                        <a16:creationId xmlns:a16="http://schemas.microsoft.com/office/drawing/2014/main" id="{99B22DCB-54E6-4769-9DD7-3736B4041B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57" name="Freeform: Shape 156">
                    <a:extLst>
                      <a:ext uri="{FF2B5EF4-FFF2-40B4-BE49-F238E27FC236}">
                        <a16:creationId xmlns:a16="http://schemas.microsoft.com/office/drawing/2014/main" id="{67DA3C33-5733-4571-AD7C-F9D7447D18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52" name="Group 151">
                  <a:extLst>
                    <a:ext uri="{FF2B5EF4-FFF2-40B4-BE49-F238E27FC236}">
                      <a16:creationId xmlns:a16="http://schemas.microsoft.com/office/drawing/2014/main" id="{DEACDE3F-3571-479B-8545-A0EB157DFB7D}"/>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53" name="Straight Connector 152">
                    <a:extLst>
                      <a:ext uri="{FF2B5EF4-FFF2-40B4-BE49-F238E27FC236}">
                        <a16:creationId xmlns:a16="http://schemas.microsoft.com/office/drawing/2014/main" id="{0EBC688C-242B-4AF8-9A28-74C5D3A7DD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54" name="Rectangle 5">
                    <a:extLst>
                      <a:ext uri="{FF2B5EF4-FFF2-40B4-BE49-F238E27FC236}">
                        <a16:creationId xmlns:a16="http://schemas.microsoft.com/office/drawing/2014/main" id="{C4C8C45C-CEB8-4DEA-A7C9-8028747D4C2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5" name="Rectangle 5">
                    <a:extLst>
                      <a:ext uri="{FF2B5EF4-FFF2-40B4-BE49-F238E27FC236}">
                        <a16:creationId xmlns:a16="http://schemas.microsoft.com/office/drawing/2014/main" id="{7FC624AF-D992-41C1-A403-A0A4731BE06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nvGrpSpPr>
            <p:cNvPr id="96" name="Group 95">
              <a:extLst>
                <a:ext uri="{FF2B5EF4-FFF2-40B4-BE49-F238E27FC236}">
                  <a16:creationId xmlns:a16="http://schemas.microsoft.com/office/drawing/2014/main" id="{F63171A4-E846-4A64-8292-3ED3583B6DE9}"/>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10800000" flipH="1">
              <a:off x="2171191" y="712681"/>
              <a:ext cx="5539609" cy="5682348"/>
              <a:chOff x="6623433" y="457964"/>
              <a:chExt cx="5539609" cy="5682348"/>
            </a:xfrm>
          </p:grpSpPr>
          <p:grpSp>
            <p:nvGrpSpPr>
              <p:cNvPr id="97" name="Group 96">
                <a:extLst>
                  <a:ext uri="{FF2B5EF4-FFF2-40B4-BE49-F238E27FC236}">
                    <a16:creationId xmlns:a16="http://schemas.microsoft.com/office/drawing/2014/main" id="{E59C66F3-BAB8-46AB-849B-0BC14A74B8AB}"/>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124" name="Freeform 64">
                  <a:extLst>
                    <a:ext uri="{FF2B5EF4-FFF2-40B4-BE49-F238E27FC236}">
                      <a16:creationId xmlns:a16="http://schemas.microsoft.com/office/drawing/2014/main" id="{68CD087B-52FF-4F11-A251-6F6A6B9093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5" name="Freeform 81">
                  <a:extLst>
                    <a:ext uri="{FF2B5EF4-FFF2-40B4-BE49-F238E27FC236}">
                      <a16:creationId xmlns:a16="http://schemas.microsoft.com/office/drawing/2014/main" id="{7FD7CD23-A1FC-41E8-A563-0B0A87A8FC8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6" name="Freeform 61">
                  <a:extLst>
                    <a:ext uri="{FF2B5EF4-FFF2-40B4-BE49-F238E27FC236}">
                      <a16:creationId xmlns:a16="http://schemas.microsoft.com/office/drawing/2014/main" id="{A3A34481-695D-470B-9A01-A047EAA615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7" name="Freeform 78">
                  <a:extLst>
                    <a:ext uri="{FF2B5EF4-FFF2-40B4-BE49-F238E27FC236}">
                      <a16:creationId xmlns:a16="http://schemas.microsoft.com/office/drawing/2014/main" id="{5B26EEFA-6CAA-4BF6-B4BD-7C083D59BF3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8" name="Freeform 84">
                  <a:extLst>
                    <a:ext uri="{FF2B5EF4-FFF2-40B4-BE49-F238E27FC236}">
                      <a16:creationId xmlns:a16="http://schemas.microsoft.com/office/drawing/2014/main" id="{61976329-310A-4F70-B22C-F032D4BF7E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29" name="Freeform 87">
                  <a:extLst>
                    <a:ext uri="{FF2B5EF4-FFF2-40B4-BE49-F238E27FC236}">
                      <a16:creationId xmlns:a16="http://schemas.microsoft.com/office/drawing/2014/main" id="{0A0DA1ED-70C5-4D8F-B61F-F6E9E07D595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0" name="Freeform 60">
                  <a:extLst>
                    <a:ext uri="{FF2B5EF4-FFF2-40B4-BE49-F238E27FC236}">
                      <a16:creationId xmlns:a16="http://schemas.microsoft.com/office/drawing/2014/main" id="{EDF58541-8ECC-487F-96C7-3267D0F9C8C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1" name="Freeform 59">
                  <a:extLst>
                    <a:ext uri="{FF2B5EF4-FFF2-40B4-BE49-F238E27FC236}">
                      <a16:creationId xmlns:a16="http://schemas.microsoft.com/office/drawing/2014/main" id="{D1DAAA62-5552-4436-97D9-353F629E8AB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2" name="Freeform 62">
                  <a:extLst>
                    <a:ext uri="{FF2B5EF4-FFF2-40B4-BE49-F238E27FC236}">
                      <a16:creationId xmlns:a16="http://schemas.microsoft.com/office/drawing/2014/main" id="{EBA1BB6B-72EF-4525-89A1-FC5BE70D71B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3" name="Freeform 65">
                  <a:extLst>
                    <a:ext uri="{FF2B5EF4-FFF2-40B4-BE49-F238E27FC236}">
                      <a16:creationId xmlns:a16="http://schemas.microsoft.com/office/drawing/2014/main" id="{D3BD4012-93F7-424A-9146-8E7E831D9E7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4" name="Freeform 79">
                  <a:extLst>
                    <a:ext uri="{FF2B5EF4-FFF2-40B4-BE49-F238E27FC236}">
                      <a16:creationId xmlns:a16="http://schemas.microsoft.com/office/drawing/2014/main" id="{A2E36983-6A8E-4C78-AA27-363C0D676C8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5" name="Freeform 82">
                  <a:extLst>
                    <a:ext uri="{FF2B5EF4-FFF2-40B4-BE49-F238E27FC236}">
                      <a16:creationId xmlns:a16="http://schemas.microsoft.com/office/drawing/2014/main" id="{AB2380FC-F201-44F0-A531-1402201E4E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6" name="Freeform 85">
                  <a:extLst>
                    <a:ext uri="{FF2B5EF4-FFF2-40B4-BE49-F238E27FC236}">
                      <a16:creationId xmlns:a16="http://schemas.microsoft.com/office/drawing/2014/main" id="{737C3A27-BD47-4E93-A1E3-33B902DD068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7" name="Freeform 88">
                  <a:extLst>
                    <a:ext uri="{FF2B5EF4-FFF2-40B4-BE49-F238E27FC236}">
                      <a16:creationId xmlns:a16="http://schemas.microsoft.com/office/drawing/2014/main" id="{C257BCC6-B88D-4C3B-BEFD-25D320F39C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138" name="Group 137">
                  <a:extLst>
                    <a:ext uri="{FF2B5EF4-FFF2-40B4-BE49-F238E27FC236}">
                      <a16:creationId xmlns:a16="http://schemas.microsoft.com/office/drawing/2014/main" id="{0519964D-597A-4E0C-B66C-89D30B8582B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139" name="Line 63">
                    <a:extLst>
                      <a:ext uri="{FF2B5EF4-FFF2-40B4-BE49-F238E27FC236}">
                        <a16:creationId xmlns:a16="http://schemas.microsoft.com/office/drawing/2014/main" id="{A31BADE6-3732-4787-8841-96E8F05C0A9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0" name="Line 66">
                    <a:extLst>
                      <a:ext uri="{FF2B5EF4-FFF2-40B4-BE49-F238E27FC236}">
                        <a16:creationId xmlns:a16="http://schemas.microsoft.com/office/drawing/2014/main" id="{447ED593-61E3-4BD7-8984-7FE5621549D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1" name="Line 67">
                    <a:extLst>
                      <a:ext uri="{FF2B5EF4-FFF2-40B4-BE49-F238E27FC236}">
                        <a16:creationId xmlns:a16="http://schemas.microsoft.com/office/drawing/2014/main" id="{6AD98272-0FC0-49AC-9877-8D2BAA5148B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2" name="Line 80">
                    <a:extLst>
                      <a:ext uri="{FF2B5EF4-FFF2-40B4-BE49-F238E27FC236}">
                        <a16:creationId xmlns:a16="http://schemas.microsoft.com/office/drawing/2014/main" id="{D54770D9-48C7-4C76-9F40-65C9B9C05CE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3" name="Line 83">
                    <a:extLst>
                      <a:ext uri="{FF2B5EF4-FFF2-40B4-BE49-F238E27FC236}">
                        <a16:creationId xmlns:a16="http://schemas.microsoft.com/office/drawing/2014/main" id="{4B9C1A3A-3DED-4CC1-820C-16B358DF9EC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4" name="Line 86">
                    <a:extLst>
                      <a:ext uri="{FF2B5EF4-FFF2-40B4-BE49-F238E27FC236}">
                        <a16:creationId xmlns:a16="http://schemas.microsoft.com/office/drawing/2014/main" id="{2404A56E-8A81-48CB-9AC4-2CB6EA55DD7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45" name="Line 89">
                    <a:extLst>
                      <a:ext uri="{FF2B5EF4-FFF2-40B4-BE49-F238E27FC236}">
                        <a16:creationId xmlns:a16="http://schemas.microsoft.com/office/drawing/2014/main" id="{6D6A743B-85A5-41A8-9664-D654620D25D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8" name="Group 97">
                <a:extLst>
                  <a:ext uri="{FF2B5EF4-FFF2-40B4-BE49-F238E27FC236}">
                    <a16:creationId xmlns:a16="http://schemas.microsoft.com/office/drawing/2014/main" id="{23DAD9FD-AF99-4D89-9BC8-E6739BD17ACA}"/>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16" name="Group 115">
                  <a:extLst>
                    <a:ext uri="{FF2B5EF4-FFF2-40B4-BE49-F238E27FC236}">
                      <a16:creationId xmlns:a16="http://schemas.microsoft.com/office/drawing/2014/main" id="{D7170781-0173-4FAB-8358-42C469FC51A3}"/>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20" name="Straight Connector 119">
                    <a:extLst>
                      <a:ext uri="{FF2B5EF4-FFF2-40B4-BE49-F238E27FC236}">
                        <a16:creationId xmlns:a16="http://schemas.microsoft.com/office/drawing/2014/main" id="{03C55E22-B879-4AE0-BC46-BA8A4E950C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AA07E073-1978-4DCC-9E5C-FF89EF524BF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22" name="Rectangle 30">
                    <a:extLst>
                      <a:ext uri="{FF2B5EF4-FFF2-40B4-BE49-F238E27FC236}">
                        <a16:creationId xmlns:a16="http://schemas.microsoft.com/office/drawing/2014/main" id="{5691F80E-D2E0-4E78-AA76-8D827AE4101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30">
                    <a:extLst>
                      <a:ext uri="{FF2B5EF4-FFF2-40B4-BE49-F238E27FC236}">
                        <a16:creationId xmlns:a16="http://schemas.microsoft.com/office/drawing/2014/main" id="{E34C55D1-5C55-44D3-9C26-E1951DA3937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7" name="Group 116">
                  <a:extLst>
                    <a:ext uri="{FF2B5EF4-FFF2-40B4-BE49-F238E27FC236}">
                      <a16:creationId xmlns:a16="http://schemas.microsoft.com/office/drawing/2014/main" id="{4C9CB0E6-07EF-4140-926D-D380C1A88EB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18" name="Freeform: Shape 117">
                    <a:extLst>
                      <a:ext uri="{FF2B5EF4-FFF2-40B4-BE49-F238E27FC236}">
                        <a16:creationId xmlns:a16="http://schemas.microsoft.com/office/drawing/2014/main" id="{263BBD78-504D-435B-8933-2C460DC38E7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19" name="Freeform: Shape 118">
                    <a:extLst>
                      <a:ext uri="{FF2B5EF4-FFF2-40B4-BE49-F238E27FC236}">
                        <a16:creationId xmlns:a16="http://schemas.microsoft.com/office/drawing/2014/main" id="{1AD78D29-1FCF-4E88-A958-924F701D5E4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99" name="Group 98">
                <a:extLst>
                  <a:ext uri="{FF2B5EF4-FFF2-40B4-BE49-F238E27FC236}">
                    <a16:creationId xmlns:a16="http://schemas.microsoft.com/office/drawing/2014/main" id="{EA551A3F-69EF-45CC-87F7-867808A3FAD2}"/>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12" name="Group 111">
                  <a:extLst>
                    <a:ext uri="{FF2B5EF4-FFF2-40B4-BE49-F238E27FC236}">
                      <a16:creationId xmlns:a16="http://schemas.microsoft.com/office/drawing/2014/main" id="{12724B09-E74E-49FA-BB5D-583BB89B798C}"/>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14" name="Freeform 68">
                    <a:extLst>
                      <a:ext uri="{FF2B5EF4-FFF2-40B4-BE49-F238E27FC236}">
                        <a16:creationId xmlns:a16="http://schemas.microsoft.com/office/drawing/2014/main" id="{DA2788BF-64AD-4328-8CB9-8C2C98CF54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5" name="Freeform 69">
                    <a:extLst>
                      <a:ext uri="{FF2B5EF4-FFF2-40B4-BE49-F238E27FC236}">
                        <a16:creationId xmlns:a16="http://schemas.microsoft.com/office/drawing/2014/main" id="{D9591CB5-16C9-44FC-B125-529D33F91B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13" name="Line 70">
                  <a:extLst>
                    <a:ext uri="{FF2B5EF4-FFF2-40B4-BE49-F238E27FC236}">
                      <a16:creationId xmlns:a16="http://schemas.microsoft.com/office/drawing/2014/main" id="{4F82A945-38F0-45AF-A28A-C6A0E6A2E7F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0" name="Group 99">
                <a:extLst>
                  <a:ext uri="{FF2B5EF4-FFF2-40B4-BE49-F238E27FC236}">
                    <a16:creationId xmlns:a16="http://schemas.microsoft.com/office/drawing/2014/main" id="{80FA6744-F48F-4652-86E5-BA3ABEF32274}"/>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11158635" y="5515533"/>
                <a:ext cx="317159" cy="932400"/>
                <a:chOff x="6376988" y="280988"/>
                <a:chExt cx="633413" cy="1862138"/>
              </a:xfrm>
            </p:grpSpPr>
            <p:sp>
              <p:nvSpPr>
                <p:cNvPr id="109" name="Freeform 68">
                  <a:extLst>
                    <a:ext uri="{FF2B5EF4-FFF2-40B4-BE49-F238E27FC236}">
                      <a16:creationId xmlns:a16="http://schemas.microsoft.com/office/drawing/2014/main" id="{FAC3DEAD-5797-4CA1-A8F2-3F487AAC6B1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0" name="Freeform 69">
                  <a:extLst>
                    <a:ext uri="{FF2B5EF4-FFF2-40B4-BE49-F238E27FC236}">
                      <a16:creationId xmlns:a16="http://schemas.microsoft.com/office/drawing/2014/main" id="{F9AF9D64-C9FB-4D32-993D-3423A2E55EE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11" name="Line 70">
                  <a:extLst>
                    <a:ext uri="{FF2B5EF4-FFF2-40B4-BE49-F238E27FC236}">
                      <a16:creationId xmlns:a16="http://schemas.microsoft.com/office/drawing/2014/main" id="{9097AC72-422F-4CE0-A772-A63E2294ACD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a:extLst>
                  <a:ext uri="{FF2B5EF4-FFF2-40B4-BE49-F238E27FC236}">
                    <a16:creationId xmlns:a16="http://schemas.microsoft.com/office/drawing/2014/main" id="{1A6B3F4D-48A0-4FC2-8720-2606D6AA04C0}"/>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rot="2700000">
                <a:off x="7251633" y="4274501"/>
                <a:ext cx="903599" cy="2160000"/>
                <a:chOff x="9057947" y="3423463"/>
                <a:chExt cx="903599" cy="2160000"/>
              </a:xfrm>
            </p:grpSpPr>
            <p:grpSp>
              <p:nvGrpSpPr>
                <p:cNvPr id="102" name="Group 101">
                  <a:extLst>
                    <a:ext uri="{FF2B5EF4-FFF2-40B4-BE49-F238E27FC236}">
                      <a16:creationId xmlns:a16="http://schemas.microsoft.com/office/drawing/2014/main" id="{67E4FA26-563D-4D19-BAEB-A370818E51A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057947" y="3432856"/>
                  <a:ext cx="903599" cy="1872461"/>
                  <a:chOff x="10538626" y="3165838"/>
                  <a:chExt cx="936000" cy="1939601"/>
                </a:xfrm>
              </p:grpSpPr>
              <p:sp>
                <p:nvSpPr>
                  <p:cNvPr id="107" name="Freeform: Shape 106">
                    <a:extLst>
                      <a:ext uri="{FF2B5EF4-FFF2-40B4-BE49-F238E27FC236}">
                        <a16:creationId xmlns:a16="http://schemas.microsoft.com/office/drawing/2014/main" id="{03B51AAC-6B1D-43D1-8885-402653BA90F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538626" y="3183996"/>
                    <a:ext cx="453600" cy="1920288"/>
                  </a:xfrm>
                  <a:custGeom>
                    <a:avLst/>
                    <a:gdLst>
                      <a:gd name="connsiteX0" fmla="*/ 453600 w 453600"/>
                      <a:gd name="connsiteY0" fmla="*/ 0 h 1920288"/>
                      <a:gd name="connsiteX1" fmla="*/ 453600 w 453600"/>
                      <a:gd name="connsiteY1" fmla="*/ 1920288 h 1920288"/>
                      <a:gd name="connsiteX2" fmla="*/ 384059 w 453600"/>
                      <a:gd name="connsiteY2" fmla="*/ 1914152 h 1920288"/>
                      <a:gd name="connsiteX3" fmla="*/ 9354 w 453600"/>
                      <a:gd name="connsiteY3" fmla="*/ 1548700 h 1920288"/>
                      <a:gd name="connsiteX4" fmla="*/ 0 w 453600"/>
                      <a:gd name="connsiteY4" fmla="*/ 1455902 h 1920288"/>
                      <a:gd name="connsiteX5" fmla="*/ 146 w 453600"/>
                      <a:gd name="connsiteY5" fmla="*/ 1451885 h 1920288"/>
                      <a:gd name="connsiteX6" fmla="*/ 145 w 453600"/>
                      <a:gd name="connsiteY6" fmla="*/ 1451885 h 1920288"/>
                      <a:gd name="connsiteX7" fmla="*/ 7358 w 453600"/>
                      <a:gd name="connsiteY7" fmla="*/ 1253678 h 1920288"/>
                      <a:gd name="connsiteX8" fmla="*/ 424671 w 453600"/>
                      <a:gd name="connsiteY8" fmla="*/ 36480 h 1920288"/>
                      <a:gd name="connsiteX9" fmla="*/ 453600 w 453600"/>
                      <a:gd name="connsiteY9" fmla="*/ 0 h 192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600" h="1920288">
                        <a:moveTo>
                          <a:pt x="453600" y="0"/>
                        </a:moveTo>
                        <a:lnTo>
                          <a:pt x="453600" y="1920288"/>
                        </a:lnTo>
                        <a:lnTo>
                          <a:pt x="384059" y="1914152"/>
                        </a:lnTo>
                        <a:cubicBezTo>
                          <a:pt x="196308" y="1880615"/>
                          <a:pt x="47443" y="1734834"/>
                          <a:pt x="9354" y="1548700"/>
                        </a:cubicBezTo>
                        <a:lnTo>
                          <a:pt x="0" y="1455902"/>
                        </a:lnTo>
                        <a:lnTo>
                          <a:pt x="146" y="1451885"/>
                        </a:lnTo>
                        <a:lnTo>
                          <a:pt x="145" y="1451885"/>
                        </a:lnTo>
                        <a:lnTo>
                          <a:pt x="7358" y="1253678"/>
                        </a:lnTo>
                        <a:cubicBezTo>
                          <a:pt x="42019" y="780132"/>
                          <a:pt x="195015" y="355125"/>
                          <a:pt x="424671" y="36480"/>
                        </a:cubicBezTo>
                        <a:lnTo>
                          <a:pt x="453600"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08" name="Freeform: Shape 107">
                    <a:extLst>
                      <a:ext uri="{FF2B5EF4-FFF2-40B4-BE49-F238E27FC236}">
                        <a16:creationId xmlns:a16="http://schemas.microsoft.com/office/drawing/2014/main" id="{CF4180FB-7FBD-421F-A284-4C2CC61B384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a:off x="10992226" y="3165838"/>
                    <a:ext cx="482400" cy="1939601"/>
                  </a:xfrm>
                  <a:custGeom>
                    <a:avLst/>
                    <a:gdLst>
                      <a:gd name="connsiteX0" fmla="*/ 14399 w 482400"/>
                      <a:gd name="connsiteY0" fmla="*/ 0 h 1939601"/>
                      <a:gd name="connsiteX1" fmla="*/ 14399 w 482400"/>
                      <a:gd name="connsiteY1" fmla="*/ 689615 h 1939601"/>
                      <a:gd name="connsiteX2" fmla="*/ 14400 w 482400"/>
                      <a:gd name="connsiteY2" fmla="*/ 689615 h 1939601"/>
                      <a:gd name="connsiteX3" fmla="*/ 14401 w 482400"/>
                      <a:gd name="connsiteY3" fmla="*/ 689615 h 1939601"/>
                      <a:gd name="connsiteX4" fmla="*/ 14401 w 482400"/>
                      <a:gd name="connsiteY4" fmla="*/ 0 h 1939601"/>
                      <a:gd name="connsiteX5" fmla="*/ 57729 w 482400"/>
                      <a:gd name="connsiteY5" fmla="*/ 54638 h 1939601"/>
                      <a:gd name="connsiteX6" fmla="*/ 475042 w 482400"/>
                      <a:gd name="connsiteY6" fmla="*/ 1271836 h 1939601"/>
                      <a:gd name="connsiteX7" fmla="*/ 482255 w 482400"/>
                      <a:gd name="connsiteY7" fmla="*/ 1470043 h 1939601"/>
                      <a:gd name="connsiteX8" fmla="*/ 482254 w 482400"/>
                      <a:gd name="connsiteY8" fmla="*/ 1470043 h 1939601"/>
                      <a:gd name="connsiteX9" fmla="*/ 482400 w 482400"/>
                      <a:gd name="connsiteY9" fmla="*/ 1474060 h 1939601"/>
                      <a:gd name="connsiteX10" fmla="*/ 473046 w 482400"/>
                      <a:gd name="connsiteY10" fmla="*/ 1566858 h 1939601"/>
                      <a:gd name="connsiteX11" fmla="*/ 15706 w 482400"/>
                      <a:gd name="connsiteY11" fmla="*/ 1939601 h 1939601"/>
                      <a:gd name="connsiteX12" fmla="*/ 14400 w 482400"/>
                      <a:gd name="connsiteY12" fmla="*/ 1939469 h 1939601"/>
                      <a:gd name="connsiteX13" fmla="*/ 13094 w 482400"/>
                      <a:gd name="connsiteY13" fmla="*/ 1939601 h 1939601"/>
                      <a:gd name="connsiteX14" fmla="*/ 0 w 482400"/>
                      <a:gd name="connsiteY14" fmla="*/ 1938446 h 1939601"/>
                      <a:gd name="connsiteX15" fmla="*/ 0 w 482400"/>
                      <a:gd name="connsiteY15" fmla="*/ 18158 h 1939601"/>
                      <a:gd name="connsiteX16" fmla="*/ 14399 w 482400"/>
                      <a:gd name="connsiteY16" fmla="*/ 0 h 193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82400" h="1939601">
                        <a:moveTo>
                          <a:pt x="14399" y="0"/>
                        </a:moveTo>
                        <a:lnTo>
                          <a:pt x="14399" y="689615"/>
                        </a:lnTo>
                        <a:lnTo>
                          <a:pt x="14400" y="689615"/>
                        </a:lnTo>
                        <a:lnTo>
                          <a:pt x="14401" y="689615"/>
                        </a:lnTo>
                        <a:lnTo>
                          <a:pt x="14401" y="0"/>
                        </a:lnTo>
                        <a:lnTo>
                          <a:pt x="57729" y="54638"/>
                        </a:lnTo>
                        <a:cubicBezTo>
                          <a:pt x="287385" y="373283"/>
                          <a:pt x="440381" y="798290"/>
                          <a:pt x="475042" y="1271836"/>
                        </a:cubicBezTo>
                        <a:lnTo>
                          <a:pt x="482255" y="1470043"/>
                        </a:lnTo>
                        <a:lnTo>
                          <a:pt x="482254" y="1470043"/>
                        </a:lnTo>
                        <a:lnTo>
                          <a:pt x="482400" y="1474060"/>
                        </a:lnTo>
                        <a:lnTo>
                          <a:pt x="473046" y="1566858"/>
                        </a:lnTo>
                        <a:cubicBezTo>
                          <a:pt x="429516" y="1779582"/>
                          <a:pt x="241298" y="1939601"/>
                          <a:pt x="15706" y="1939601"/>
                        </a:cubicBezTo>
                        <a:lnTo>
                          <a:pt x="14400" y="1939469"/>
                        </a:lnTo>
                        <a:lnTo>
                          <a:pt x="13094" y="1939601"/>
                        </a:lnTo>
                        <a:lnTo>
                          <a:pt x="0" y="1938446"/>
                        </a:lnTo>
                        <a:lnTo>
                          <a:pt x="0" y="18158"/>
                        </a:lnTo>
                        <a:lnTo>
                          <a:pt x="14399"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nvGrpSpPr>
                <p:cNvPr id="103" name="Group 102">
                  <a:extLst>
                    <a:ext uri="{FF2B5EF4-FFF2-40B4-BE49-F238E27FC236}">
                      <a16:creationId xmlns:a16="http://schemas.microsoft.com/office/drawing/2014/main" id="{28E615C5-6A2E-4BF3-A3A8-9061C5B1B845}"/>
                    </a:ext>
                    <a:ext uri="{C183D7F6-B498-43B3-948B-1728B52AA6E4}">
                      <adec:decorative xmlns:adec="http://schemas.microsoft.com/office/drawing/2017/decorative" val="1"/>
                    </a:ext>
                  </a:extLst>
                </p:cNvPr>
                <p:cNvGrpSpPr>
                  <a:grpSpLocks/>
                </p:cNvGrpSpPr>
                <p:nvPr>
                  <p:extLst>
                    <p:ext uri="{386F3935-93C4-4BCD-93E2-E3B085C9AB24}">
                      <p16:designElem xmlns:p16="http://schemas.microsoft.com/office/powerpoint/2015/main" val="1"/>
                    </p:ext>
                  </p:extLst>
                </p:nvPr>
              </p:nvGrpSpPr>
              <p:grpSpPr>
                <a:xfrm>
                  <a:off x="9210264" y="3423463"/>
                  <a:ext cx="597126" cy="2160000"/>
                  <a:chOff x="9210264" y="3423463"/>
                  <a:chExt cx="597126" cy="2160000"/>
                </a:xfrm>
              </p:grpSpPr>
              <p:cxnSp>
                <p:nvCxnSpPr>
                  <p:cNvPr id="104" name="Straight Connector 103">
                    <a:extLst>
                      <a:ext uri="{FF2B5EF4-FFF2-40B4-BE49-F238E27FC236}">
                        <a16:creationId xmlns:a16="http://schemas.microsoft.com/office/drawing/2014/main" id="{B15A4CEB-6B8D-48C3-8484-3EC282A34A1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9508827" y="3423463"/>
                    <a:ext cx="0" cy="216000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05" name="Rectangle 5">
                    <a:extLst>
                      <a:ext uri="{FF2B5EF4-FFF2-40B4-BE49-F238E27FC236}">
                        <a16:creationId xmlns:a16="http://schemas.microsoft.com/office/drawing/2014/main" id="{38F7FD7D-E582-4214-B1B3-D289130553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10264" y="4162845"/>
                    <a:ext cx="597126" cy="597126"/>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5">
                    <a:extLst>
                      <a:ext uri="{FF2B5EF4-FFF2-40B4-BE49-F238E27FC236}">
                        <a16:creationId xmlns:a16="http://schemas.microsoft.com/office/drawing/2014/main" id="{B74D1DAC-C0D4-447E-8665-EAFF34F4E32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a:xfrm rot="2700000">
                    <a:off x="9297710" y="3747070"/>
                    <a:ext cx="422234" cy="422234"/>
                  </a:xfrm>
                  <a:custGeom>
                    <a:avLst/>
                    <a:gdLst>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0 w 1239398"/>
                      <a:gd name="connsiteY4" fmla="*/ 0 h 1239398"/>
                      <a:gd name="connsiteX0" fmla="*/ 0 w 1239398"/>
                      <a:gd name="connsiteY0" fmla="*/ 0 h 1239398"/>
                      <a:gd name="connsiteX1" fmla="*/ 1239398 w 1239398"/>
                      <a:gd name="connsiteY1" fmla="*/ 0 h 1239398"/>
                      <a:gd name="connsiteX2" fmla="*/ 1239398 w 1239398"/>
                      <a:gd name="connsiteY2" fmla="*/ 1239398 h 1239398"/>
                      <a:gd name="connsiteX3" fmla="*/ 0 w 1239398"/>
                      <a:gd name="connsiteY3" fmla="*/ 1239398 h 1239398"/>
                      <a:gd name="connsiteX4" fmla="*/ 91440 w 1239398"/>
                      <a:gd name="connsiteY4" fmla="*/ 91440 h 1239398"/>
                      <a:gd name="connsiteX0" fmla="*/ 1239398 w 1239398"/>
                      <a:gd name="connsiteY0" fmla="*/ 0 h 1239398"/>
                      <a:gd name="connsiteX1" fmla="*/ 1239398 w 1239398"/>
                      <a:gd name="connsiteY1" fmla="*/ 1239398 h 1239398"/>
                      <a:gd name="connsiteX2" fmla="*/ 0 w 1239398"/>
                      <a:gd name="connsiteY2" fmla="*/ 1239398 h 1239398"/>
                      <a:gd name="connsiteX3" fmla="*/ 91440 w 1239398"/>
                      <a:gd name="connsiteY3" fmla="*/ 91440 h 1239398"/>
                      <a:gd name="connsiteX0" fmla="*/ 1239398 w 1239398"/>
                      <a:gd name="connsiteY0" fmla="*/ 0 h 1239398"/>
                      <a:gd name="connsiteX1" fmla="*/ 1239398 w 1239398"/>
                      <a:gd name="connsiteY1" fmla="*/ 1239398 h 1239398"/>
                      <a:gd name="connsiteX2" fmla="*/ 0 w 1239398"/>
                      <a:gd name="connsiteY2" fmla="*/ 1239398 h 1239398"/>
                    </a:gdLst>
                    <a:ahLst/>
                    <a:cxnLst>
                      <a:cxn ang="0">
                        <a:pos x="connsiteX0" y="connsiteY0"/>
                      </a:cxn>
                      <a:cxn ang="0">
                        <a:pos x="connsiteX1" y="connsiteY1"/>
                      </a:cxn>
                      <a:cxn ang="0">
                        <a:pos x="connsiteX2" y="connsiteY2"/>
                      </a:cxn>
                    </a:cxnLst>
                    <a:rect l="l" t="t" r="r" b="b"/>
                    <a:pathLst>
                      <a:path w="1239398" h="1239398">
                        <a:moveTo>
                          <a:pt x="1239398" y="0"/>
                        </a:moveTo>
                        <a:lnTo>
                          <a:pt x="1239398" y="1239398"/>
                        </a:lnTo>
                        <a:lnTo>
                          <a:pt x="0" y="1239398"/>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grpSp>
      </p:grpSp>
      <p:sp>
        <p:nvSpPr>
          <p:cNvPr id="4" name="Content Placeholder 3">
            <a:extLst>
              <a:ext uri="{FF2B5EF4-FFF2-40B4-BE49-F238E27FC236}">
                <a16:creationId xmlns:a16="http://schemas.microsoft.com/office/drawing/2014/main" id="{8F8E5FA1-697B-6FB5-4F63-346DF5F17039}"/>
              </a:ext>
            </a:extLst>
          </p:cNvPr>
          <p:cNvSpPr>
            <a:spLocks noGrp="1"/>
          </p:cNvSpPr>
          <p:nvPr>
            <p:ph sz="quarter" idx="15" hasCustomPrompt="1"/>
          </p:nvPr>
        </p:nvSpPr>
        <p:spPr>
          <a:xfrm>
            <a:off x="7630067" y="3219450"/>
            <a:ext cx="4128934" cy="3092780"/>
          </a:xfrm>
        </p:spPr>
        <p:txBody>
          <a:bodyPr/>
          <a:lstStyle>
            <a:lvl1pPr marL="0" indent="0" algn="ctr">
              <a:buNone/>
              <a:defRPr lang="en-US" sz="2000" kern="1200" spc="50" dirty="0" smtClean="0">
                <a:solidFill>
                  <a:schemeClr val="tx1">
                    <a:alpha val="60000"/>
                  </a:schemeClr>
                </a:solidFill>
                <a:latin typeface="+mn-lt"/>
                <a:ea typeface="+mn-ea"/>
                <a:cs typeface="Calibri"/>
              </a:defRPr>
            </a:lvl1pPr>
            <a:lvl2pPr marL="360000" indent="0">
              <a:buNone/>
              <a:defRPr lang="en-US" sz="2000" kern="1200" spc="50" dirty="0" smtClean="0">
                <a:solidFill>
                  <a:schemeClr val="tx1">
                    <a:alpha val="60000"/>
                  </a:schemeClr>
                </a:solidFill>
                <a:latin typeface="+mn-lt"/>
                <a:ea typeface="+mn-ea"/>
                <a:cs typeface="Calibri"/>
              </a:defRPr>
            </a:lvl2pPr>
            <a:lvl3pPr marL="720000" indent="0">
              <a:buNone/>
              <a:defRPr lang="en-US" sz="2000" kern="1200" spc="50" dirty="0" smtClean="0">
                <a:solidFill>
                  <a:schemeClr val="tx1">
                    <a:alpha val="60000"/>
                  </a:schemeClr>
                </a:solidFill>
                <a:latin typeface="+mn-lt"/>
                <a:ea typeface="+mn-ea"/>
                <a:cs typeface="Calibri"/>
              </a:defRPr>
            </a:lvl3pPr>
            <a:lvl4pPr marL="1080000" indent="0">
              <a:buNone/>
              <a:defRPr lang="en-US" sz="2000" kern="1200" spc="50" dirty="0" smtClean="0">
                <a:solidFill>
                  <a:schemeClr val="tx1">
                    <a:alpha val="60000"/>
                  </a:schemeClr>
                </a:solidFill>
                <a:latin typeface="+mn-lt"/>
                <a:ea typeface="+mn-ea"/>
                <a:cs typeface="Calibri"/>
              </a:defRPr>
            </a:lvl4pPr>
            <a:lvl5pPr marL="1440000" indent="0">
              <a:buNone/>
              <a:defRPr lang="en-US" sz="2000" kern="1200" spc="50" dirty="0">
                <a:solidFill>
                  <a:schemeClr val="tx1">
                    <a:alpha val="60000"/>
                  </a:schemeClr>
                </a:solidFill>
                <a:latin typeface="+mn-lt"/>
                <a:ea typeface="+mn-ea"/>
                <a:cs typeface="Calibri"/>
              </a:defRPr>
            </a:lvl5pPr>
          </a:lstStyle>
          <a:p>
            <a:pPr lvl="0"/>
            <a:r>
              <a:rPr lang="en-US" dirty="0"/>
              <a:t>Click to add text</a:t>
            </a:r>
          </a:p>
        </p:txBody>
      </p:sp>
    </p:spTree>
    <p:extLst>
      <p:ext uri="{BB962C8B-B14F-4D97-AF65-F5344CB8AC3E}">
        <p14:creationId xmlns:p14="http://schemas.microsoft.com/office/powerpoint/2010/main" val="60954888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B6B0-54DE-4F2D-84DD-D06CD3B117B4}"/>
              </a:ext>
            </a:extLst>
          </p:cNvPr>
          <p:cNvSpPr>
            <a:spLocks noGrp="1"/>
          </p:cNvSpPr>
          <p:nvPr>
            <p:ph type="title" hasCustomPrompt="1"/>
          </p:nvPr>
        </p:nvSpPr>
        <p:spPr>
          <a:xfrm>
            <a:off x="984522" y="298564"/>
            <a:ext cx="4650901" cy="6260873"/>
          </a:xfrm>
        </p:spPr>
        <p:txBody>
          <a:bodyPr anchor="ctr">
            <a:noAutofit/>
          </a:bodyPr>
          <a:lstStyle>
            <a:lvl1pPr algn="ctr">
              <a:defRPr sz="6000"/>
            </a:lvl1pPr>
          </a:lstStyle>
          <a:p>
            <a:r>
              <a:rPr lang="en-US" dirty="0"/>
              <a:t>Click to add title</a:t>
            </a:r>
          </a:p>
        </p:txBody>
      </p:sp>
      <p:grpSp>
        <p:nvGrpSpPr>
          <p:cNvPr id="6" name="Group 5">
            <a:extLst>
              <a:ext uri="{FF2B5EF4-FFF2-40B4-BE49-F238E27FC236}">
                <a16:creationId xmlns:a16="http://schemas.microsoft.com/office/drawing/2014/main" id="{F44A4473-D4D4-4E24-B542-C5D63C28DA75}"/>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a:off x="6153976" y="457964"/>
            <a:ext cx="6009066" cy="5914582"/>
            <a:chOff x="6153976" y="457964"/>
            <a:chExt cx="6009066" cy="5914582"/>
          </a:xfrm>
        </p:grpSpPr>
        <p:grpSp>
          <p:nvGrpSpPr>
            <p:cNvPr id="7" name="Group 6">
              <a:extLst>
                <a:ext uri="{FF2B5EF4-FFF2-40B4-BE49-F238E27FC236}">
                  <a16:creationId xmlns:a16="http://schemas.microsoft.com/office/drawing/2014/main" id="{14CA4A32-A016-460F-8B99-22A5D265B4B8}"/>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2621" y="2980002"/>
              <a:ext cx="317159" cy="932400"/>
              <a:chOff x="6376988" y="280988"/>
              <a:chExt cx="633413" cy="1862138"/>
            </a:xfrm>
          </p:grpSpPr>
          <p:sp>
            <p:nvSpPr>
              <p:cNvPr id="86" name="Freeform 68">
                <a:extLst>
                  <a:ext uri="{FF2B5EF4-FFF2-40B4-BE49-F238E27FC236}">
                    <a16:creationId xmlns:a16="http://schemas.microsoft.com/office/drawing/2014/main" id="{84DB1BC2-B158-4DA5-9164-843E6B566CE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376988" y="280988"/>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7" name="Freeform 69">
                <a:extLst>
                  <a:ext uri="{FF2B5EF4-FFF2-40B4-BE49-F238E27FC236}">
                    <a16:creationId xmlns:a16="http://schemas.microsoft.com/office/drawing/2014/main" id="{751FDE2E-D749-401E-B3BA-66B2F523182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696076" y="280988"/>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88" name="Line 70">
                <a:extLst>
                  <a:ext uri="{FF2B5EF4-FFF2-40B4-BE49-F238E27FC236}">
                    <a16:creationId xmlns:a16="http://schemas.microsoft.com/office/drawing/2014/main" id="{49546377-E2EE-4854-AA84-5575789BAF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696076" y="280988"/>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 name="Group 7">
              <a:extLst>
                <a:ext uri="{FF2B5EF4-FFF2-40B4-BE49-F238E27FC236}">
                  <a16:creationId xmlns:a16="http://schemas.microsoft.com/office/drawing/2014/main" id="{04FCC465-42B8-456F-951F-8C51A42F97E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8324466" y="457964"/>
              <a:ext cx="3838576" cy="5838297"/>
              <a:chOff x="8324466" y="457964"/>
              <a:chExt cx="3838576" cy="5838297"/>
            </a:xfrm>
          </p:grpSpPr>
          <p:sp>
            <p:nvSpPr>
              <p:cNvPr id="48" name="Oval 47">
                <a:extLst>
                  <a:ext uri="{FF2B5EF4-FFF2-40B4-BE49-F238E27FC236}">
                    <a16:creationId xmlns:a16="http://schemas.microsoft.com/office/drawing/2014/main" id="{3D7F8A9A-8A53-4FD3-855C-C49B035CE8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9" name="Group 48">
                <a:extLst>
                  <a:ext uri="{FF2B5EF4-FFF2-40B4-BE49-F238E27FC236}">
                    <a16:creationId xmlns:a16="http://schemas.microsoft.com/office/drawing/2014/main" id="{AC347F99-AC7C-4DB2-8AAF-9E2A7AE629C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64" name="Freeform 64">
                  <a:extLst>
                    <a:ext uri="{FF2B5EF4-FFF2-40B4-BE49-F238E27FC236}">
                      <a16:creationId xmlns:a16="http://schemas.microsoft.com/office/drawing/2014/main" id="{89B06C37-E219-479D-B324-0DC7D05651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5" name="Freeform 81">
                  <a:extLst>
                    <a:ext uri="{FF2B5EF4-FFF2-40B4-BE49-F238E27FC236}">
                      <a16:creationId xmlns:a16="http://schemas.microsoft.com/office/drawing/2014/main" id="{29A1D878-CEA2-41DC-8638-A8523167266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6" name="Freeform 61">
                  <a:extLst>
                    <a:ext uri="{FF2B5EF4-FFF2-40B4-BE49-F238E27FC236}">
                      <a16:creationId xmlns:a16="http://schemas.microsoft.com/office/drawing/2014/main" id="{99394209-57ED-4126-A8DC-0862D1FA11E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7" name="Freeform 78">
                  <a:extLst>
                    <a:ext uri="{FF2B5EF4-FFF2-40B4-BE49-F238E27FC236}">
                      <a16:creationId xmlns:a16="http://schemas.microsoft.com/office/drawing/2014/main" id="{A48B0004-4618-4D71-88D1-A2FEE4F0AD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8" name="Freeform 84">
                  <a:extLst>
                    <a:ext uri="{FF2B5EF4-FFF2-40B4-BE49-F238E27FC236}">
                      <a16:creationId xmlns:a16="http://schemas.microsoft.com/office/drawing/2014/main" id="{4D1C172B-2446-428A-A518-FE1B5FCE0D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69" name="Freeform 87">
                  <a:extLst>
                    <a:ext uri="{FF2B5EF4-FFF2-40B4-BE49-F238E27FC236}">
                      <a16:creationId xmlns:a16="http://schemas.microsoft.com/office/drawing/2014/main" id="{E359C795-FCC1-401F-B0B6-F722AE632A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0" name="Freeform 60">
                  <a:extLst>
                    <a:ext uri="{FF2B5EF4-FFF2-40B4-BE49-F238E27FC236}">
                      <a16:creationId xmlns:a16="http://schemas.microsoft.com/office/drawing/2014/main" id="{8260D102-71BB-497E-A5CF-743FB59874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1" name="Freeform 59">
                  <a:extLst>
                    <a:ext uri="{FF2B5EF4-FFF2-40B4-BE49-F238E27FC236}">
                      <a16:creationId xmlns:a16="http://schemas.microsoft.com/office/drawing/2014/main" id="{811E3D98-A5FB-4BDE-A07D-A03EB898C67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2" name="Freeform 62">
                  <a:extLst>
                    <a:ext uri="{FF2B5EF4-FFF2-40B4-BE49-F238E27FC236}">
                      <a16:creationId xmlns:a16="http://schemas.microsoft.com/office/drawing/2014/main" id="{9E48CE7F-B4EF-4629-8706-6838C171EF0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3" name="Freeform 65">
                  <a:extLst>
                    <a:ext uri="{FF2B5EF4-FFF2-40B4-BE49-F238E27FC236}">
                      <a16:creationId xmlns:a16="http://schemas.microsoft.com/office/drawing/2014/main" id="{C8EBC77A-0887-4128-A73B-2C0165C6F94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4" name="Freeform 79">
                  <a:extLst>
                    <a:ext uri="{FF2B5EF4-FFF2-40B4-BE49-F238E27FC236}">
                      <a16:creationId xmlns:a16="http://schemas.microsoft.com/office/drawing/2014/main" id="{7AF3D400-AAAA-47BD-922E-AA3A2AFA30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5" name="Freeform 82">
                  <a:extLst>
                    <a:ext uri="{FF2B5EF4-FFF2-40B4-BE49-F238E27FC236}">
                      <a16:creationId xmlns:a16="http://schemas.microsoft.com/office/drawing/2014/main" id="{B0A3E6A0-609D-427D-9D34-E7CF184B453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6" name="Freeform 85">
                  <a:extLst>
                    <a:ext uri="{FF2B5EF4-FFF2-40B4-BE49-F238E27FC236}">
                      <a16:creationId xmlns:a16="http://schemas.microsoft.com/office/drawing/2014/main" id="{DDE08965-A3F4-426A-924B-102A6F6FE2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77" name="Freeform 88">
                  <a:extLst>
                    <a:ext uri="{FF2B5EF4-FFF2-40B4-BE49-F238E27FC236}">
                      <a16:creationId xmlns:a16="http://schemas.microsoft.com/office/drawing/2014/main" id="{13FA8E6E-7F53-47E9-9BF8-1CD3130F42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78" name="Group 77">
                  <a:extLst>
                    <a:ext uri="{FF2B5EF4-FFF2-40B4-BE49-F238E27FC236}">
                      <a16:creationId xmlns:a16="http://schemas.microsoft.com/office/drawing/2014/main" id="{7A8A9991-EF8F-4128-9DB7-A2FA8CF2F68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79" name="Line 63">
                    <a:extLst>
                      <a:ext uri="{FF2B5EF4-FFF2-40B4-BE49-F238E27FC236}">
                        <a16:creationId xmlns:a16="http://schemas.microsoft.com/office/drawing/2014/main" id="{41E966B6-186E-4D17-B570-969B6951AC0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0" name="Line 66">
                    <a:extLst>
                      <a:ext uri="{FF2B5EF4-FFF2-40B4-BE49-F238E27FC236}">
                        <a16:creationId xmlns:a16="http://schemas.microsoft.com/office/drawing/2014/main" id="{918B08AD-5F3C-4FC5-8998-8524763C750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1" name="Line 67">
                    <a:extLst>
                      <a:ext uri="{FF2B5EF4-FFF2-40B4-BE49-F238E27FC236}">
                        <a16:creationId xmlns:a16="http://schemas.microsoft.com/office/drawing/2014/main" id="{EDF72260-B0A1-47A1-9459-FDF4600ACA6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2" name="Line 80">
                    <a:extLst>
                      <a:ext uri="{FF2B5EF4-FFF2-40B4-BE49-F238E27FC236}">
                        <a16:creationId xmlns:a16="http://schemas.microsoft.com/office/drawing/2014/main" id="{C6A7FA58-53F7-4C2F-96D5-E97BB3CC6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3" name="Line 83">
                    <a:extLst>
                      <a:ext uri="{FF2B5EF4-FFF2-40B4-BE49-F238E27FC236}">
                        <a16:creationId xmlns:a16="http://schemas.microsoft.com/office/drawing/2014/main" id="{1B986617-481E-450F-8FAD-CA3086A3E04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4" name="Line 86">
                    <a:extLst>
                      <a:ext uri="{FF2B5EF4-FFF2-40B4-BE49-F238E27FC236}">
                        <a16:creationId xmlns:a16="http://schemas.microsoft.com/office/drawing/2014/main" id="{4D24CAEB-B2FE-4796-8E6E-DB5148C380F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85" name="Line 89">
                    <a:extLst>
                      <a:ext uri="{FF2B5EF4-FFF2-40B4-BE49-F238E27FC236}">
                        <a16:creationId xmlns:a16="http://schemas.microsoft.com/office/drawing/2014/main" id="{3D577B03-E6D9-4FFA-A799-E504CBF8D7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50" name="Group 49">
                <a:extLst>
                  <a:ext uri="{FF2B5EF4-FFF2-40B4-BE49-F238E27FC236}">
                    <a16:creationId xmlns:a16="http://schemas.microsoft.com/office/drawing/2014/main" id="{43509C13-FDEE-45B0-B954-D80D6F38F0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21FF647D-8D8A-43E8-A2E2-46D1117839F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87B8728B-0A45-4551-99F0-CF33B850DA5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CFAA15D-9EFC-4A70-AC98-CB3EF00C3A4C}"/>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AD80CCBD-3F02-48A0-A24E-5971D229517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AB5B7D34-5A4E-48DE-8893-0F022E4CC95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2341ADC6-0CC2-46C0-BA6F-9D991366980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A93316DB-546B-41BA-AD1B-94D5C46702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35105C82-44C4-41C2-96AE-ADE6DD1D712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A7A634F2-054C-4614-9ECB-96BE809893D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52" name="Group 51">
                  <a:extLst>
                    <a:ext uri="{FF2B5EF4-FFF2-40B4-BE49-F238E27FC236}">
                      <a16:creationId xmlns:a16="http://schemas.microsoft.com/office/drawing/2014/main" id="{1764AB7F-1912-4909-A04A-C8D125467E1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6B93639B-DE1C-4A46-A4B5-B88FD6FC201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A6C5D17F-13E7-4861-A839-3C56ABD56C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1C343C91-0F9E-4530-939D-2D9F15DF4A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9" name="Group 8">
              <a:extLst>
                <a:ext uri="{FF2B5EF4-FFF2-40B4-BE49-F238E27FC236}">
                  <a16:creationId xmlns:a16="http://schemas.microsoft.com/office/drawing/2014/main" id="{92109E9F-E572-4202-B7A6-630155DD5BB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10800000">
              <a:off x="6153976" y="534249"/>
              <a:ext cx="3838576" cy="5838297"/>
              <a:chOff x="8324466" y="457964"/>
              <a:chExt cx="3838576" cy="5838297"/>
            </a:xfrm>
          </p:grpSpPr>
          <p:sp>
            <p:nvSpPr>
              <p:cNvPr id="10" name="Oval 9">
                <a:extLst>
                  <a:ext uri="{FF2B5EF4-FFF2-40B4-BE49-F238E27FC236}">
                    <a16:creationId xmlns:a16="http://schemas.microsoft.com/office/drawing/2014/main" id="{B4FF54B2-44F5-42F7-8353-111D80A8D2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1319026" y="5955846"/>
                <a:ext cx="340415" cy="340415"/>
              </a:xfrm>
              <a:prstGeom prst="ellipse">
                <a:avLst/>
              </a:pr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11" name="Group 10">
                <a:extLst>
                  <a:ext uri="{FF2B5EF4-FFF2-40B4-BE49-F238E27FC236}">
                    <a16:creationId xmlns:a16="http://schemas.microsoft.com/office/drawing/2014/main" id="{19A2BBF4-4F54-4179-B672-AD4C8D58A30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015028" y="2840007"/>
                <a:ext cx="2457452" cy="3838576"/>
                <a:chOff x="587375" y="280987"/>
                <a:chExt cx="2457452" cy="3838576"/>
              </a:xfrm>
            </p:grpSpPr>
            <p:sp>
              <p:nvSpPr>
                <p:cNvPr id="26" name="Freeform 64">
                  <a:extLst>
                    <a:ext uri="{FF2B5EF4-FFF2-40B4-BE49-F238E27FC236}">
                      <a16:creationId xmlns:a16="http://schemas.microsoft.com/office/drawing/2014/main" id="{2F2D95CF-DAE2-4601-B9A6-233F4F2F30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2" y="1443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7" name="Freeform 81">
                  <a:extLst>
                    <a:ext uri="{FF2B5EF4-FFF2-40B4-BE49-F238E27FC236}">
                      <a16:creationId xmlns:a16="http://schemas.microsoft.com/office/drawing/2014/main" id="{3CD52B72-C30B-4570-A8AB-78CB884F8D0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205038"/>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61">
                  <a:extLst>
                    <a:ext uri="{FF2B5EF4-FFF2-40B4-BE49-F238E27FC236}">
                      <a16:creationId xmlns:a16="http://schemas.microsoft.com/office/drawing/2014/main" id="{696A9FBF-C89D-4CF9-A1DC-C0275A3B326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29" name="Freeform 78">
                  <a:extLst>
                    <a:ext uri="{FF2B5EF4-FFF2-40B4-BE49-F238E27FC236}">
                      <a16:creationId xmlns:a16="http://schemas.microsoft.com/office/drawing/2014/main" id="{C50B0ACE-17B4-4F11-BA43-0159796B839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7"/>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Freeform 84">
                  <a:extLst>
                    <a:ext uri="{FF2B5EF4-FFF2-40B4-BE49-F238E27FC236}">
                      <a16:creationId xmlns:a16="http://schemas.microsoft.com/office/drawing/2014/main" id="{F0346B01-7019-48B2-9BE7-3E90F590FD6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90575"/>
                </a:xfrm>
                <a:custGeom>
                  <a:avLst/>
                  <a:gdLst>
                    <a:gd name="T0" fmla="*/ 95 w 258"/>
                    <a:gd name="T1" fmla="*/ 132 h 166"/>
                    <a:gd name="T2" fmla="*/ 258 w 258"/>
                    <a:gd name="T3" fmla="*/ 149 h 166"/>
                    <a:gd name="T4" fmla="*/ 0 w 258"/>
                    <a:gd name="T5" fmla="*/ 0 h 166"/>
                    <a:gd name="T6" fmla="*/ 95 w 258"/>
                    <a:gd name="T7" fmla="*/ 132 h 166"/>
                  </a:gdLst>
                  <a:ahLst/>
                  <a:cxnLst>
                    <a:cxn ang="0">
                      <a:pos x="T0" y="T1"/>
                    </a:cxn>
                    <a:cxn ang="0">
                      <a:pos x="T2" y="T3"/>
                    </a:cxn>
                    <a:cxn ang="0">
                      <a:pos x="T4" y="T5"/>
                    </a:cxn>
                    <a:cxn ang="0">
                      <a:pos x="T6" y="T7"/>
                    </a:cxn>
                  </a:cxnLst>
                  <a:rect l="0" t="0" r="r" b="b"/>
                  <a:pathLst>
                    <a:path w="258" h="166">
                      <a:moveTo>
                        <a:pt x="95" y="132"/>
                      </a:moveTo>
                      <a:cubicBezTo>
                        <a:pt x="147" y="162"/>
                        <a:pt x="206" y="166"/>
                        <a:pt x="258" y="149"/>
                      </a:cubicBezTo>
                      <a:cubicBezTo>
                        <a:pt x="0" y="0"/>
                        <a:pt x="0" y="0"/>
                        <a:pt x="0" y="0"/>
                      </a:cubicBezTo>
                      <a:cubicBezTo>
                        <a:pt x="11" y="54"/>
                        <a:pt x="44" y="102"/>
                        <a:pt x="95"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1" name="Freeform 87">
                  <a:extLst>
                    <a:ext uri="{FF2B5EF4-FFF2-40B4-BE49-F238E27FC236}">
                      <a16:creationId xmlns:a16="http://schemas.microsoft.com/office/drawing/2014/main" id="{5C186E4B-7559-4E95-9BDD-7DA75E0873B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967037"/>
                  <a:ext cx="1228725" cy="790575"/>
                </a:xfrm>
                <a:custGeom>
                  <a:avLst/>
                  <a:gdLst>
                    <a:gd name="T0" fmla="*/ 162 w 258"/>
                    <a:gd name="T1" fmla="*/ 132 h 166"/>
                    <a:gd name="T2" fmla="*/ 258 w 258"/>
                    <a:gd name="T3" fmla="*/ 0 h 166"/>
                    <a:gd name="T4" fmla="*/ 0 w 258"/>
                    <a:gd name="T5" fmla="*/ 149 h 166"/>
                    <a:gd name="T6" fmla="*/ 162 w 258"/>
                    <a:gd name="T7" fmla="*/ 132 h 166"/>
                  </a:gdLst>
                  <a:ahLst/>
                  <a:cxnLst>
                    <a:cxn ang="0">
                      <a:pos x="T0" y="T1"/>
                    </a:cxn>
                    <a:cxn ang="0">
                      <a:pos x="T2" y="T3"/>
                    </a:cxn>
                    <a:cxn ang="0">
                      <a:pos x="T4" y="T5"/>
                    </a:cxn>
                    <a:cxn ang="0">
                      <a:pos x="T6" y="T7"/>
                    </a:cxn>
                  </a:cxnLst>
                  <a:rect l="0" t="0" r="r" b="b"/>
                  <a:pathLst>
                    <a:path w="258" h="166">
                      <a:moveTo>
                        <a:pt x="162" y="132"/>
                      </a:moveTo>
                      <a:cubicBezTo>
                        <a:pt x="214" y="102"/>
                        <a:pt x="247" y="54"/>
                        <a:pt x="258" y="0"/>
                      </a:cubicBezTo>
                      <a:cubicBezTo>
                        <a:pt x="0" y="149"/>
                        <a:pt x="0" y="149"/>
                        <a:pt x="0" y="149"/>
                      </a:cubicBezTo>
                      <a:cubicBezTo>
                        <a:pt x="52" y="166"/>
                        <a:pt x="111" y="162"/>
                        <a:pt x="162" y="132"/>
                      </a:cubicBezTo>
                      <a:close/>
                    </a:path>
                  </a:pathLst>
                </a:custGeom>
                <a:gradFill flip="none" rotWithShape="1">
                  <a:gsLst>
                    <a:gs pos="0">
                      <a:srgbClr val="FFFFFF">
                        <a:alpha val="80000"/>
                      </a:srgbClr>
                    </a:gs>
                    <a:gs pos="100000">
                      <a:srgbClr val="FFFFFF">
                        <a:alpha val="10000"/>
                      </a:srgbClr>
                    </a:gs>
                  </a:gsLst>
                  <a:lin ang="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60">
                  <a:extLst>
                    <a:ext uri="{FF2B5EF4-FFF2-40B4-BE49-F238E27FC236}">
                      <a16:creationId xmlns:a16="http://schemas.microsoft.com/office/drawing/2014/main" id="{4FFE117A-211E-4BD5-AB76-05026DEC6B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0987"/>
                  <a:ext cx="319088" cy="1419225"/>
                </a:xfrm>
                <a:custGeom>
                  <a:avLst/>
                  <a:gdLst>
                    <a:gd name="T0" fmla="*/ 0 w 67"/>
                    <a:gd name="T1" fmla="*/ 0 h 298"/>
                    <a:gd name="T2" fmla="*/ 0 w 67"/>
                    <a:gd name="T3" fmla="*/ 298 h 298"/>
                    <a:gd name="T4" fmla="*/ 67 w 67"/>
                    <a:gd name="T5" fmla="*/ 149 h 298"/>
                    <a:gd name="T6" fmla="*/ 0 w 67"/>
                    <a:gd name="T7" fmla="*/ 0 h 298"/>
                  </a:gdLst>
                  <a:ahLst/>
                  <a:cxnLst>
                    <a:cxn ang="0">
                      <a:pos x="T0" y="T1"/>
                    </a:cxn>
                    <a:cxn ang="0">
                      <a:pos x="T2" y="T3"/>
                    </a:cxn>
                    <a:cxn ang="0">
                      <a:pos x="T4" y="T5"/>
                    </a:cxn>
                    <a:cxn ang="0">
                      <a:pos x="T6" y="T7"/>
                    </a:cxn>
                  </a:cxnLst>
                  <a:rect l="0" t="0" r="r" b="b"/>
                  <a:pathLst>
                    <a:path w="67" h="298">
                      <a:moveTo>
                        <a:pt x="0" y="0"/>
                      </a:moveTo>
                      <a:cubicBezTo>
                        <a:pt x="0" y="298"/>
                        <a:pt x="0" y="298"/>
                        <a:pt x="0" y="298"/>
                      </a:cubicBezTo>
                      <a:cubicBezTo>
                        <a:pt x="41" y="261"/>
                        <a:pt x="67" y="208"/>
                        <a:pt x="67" y="149"/>
                      </a:cubicBezTo>
                      <a:cubicBezTo>
                        <a:pt x="67"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3" name="Freeform 59">
                  <a:extLst>
                    <a:ext uri="{FF2B5EF4-FFF2-40B4-BE49-F238E27FC236}">
                      <a16:creationId xmlns:a16="http://schemas.microsoft.com/office/drawing/2014/main" id="{5CC0C412-2859-4E97-924F-291318E6ADF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497013" y="280987"/>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4" name="Freeform 62">
                  <a:extLst>
                    <a:ext uri="{FF2B5EF4-FFF2-40B4-BE49-F238E27FC236}">
                      <a16:creationId xmlns:a16="http://schemas.microsoft.com/office/drawing/2014/main" id="{AECE441C-0FBF-4F02-9781-35F2487E3C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5" y="1390651"/>
                  <a:ext cx="1228725" cy="761999"/>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65">
                  <a:extLst>
                    <a:ext uri="{FF2B5EF4-FFF2-40B4-BE49-F238E27FC236}">
                      <a16:creationId xmlns:a16="http://schemas.microsoft.com/office/drawing/2014/main" id="{951A4317-3E34-41B4-BCD9-E6E0627C188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1362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0">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9">
                  <a:extLst>
                    <a:ext uri="{FF2B5EF4-FFF2-40B4-BE49-F238E27FC236}">
                      <a16:creationId xmlns:a16="http://schemas.microsoft.com/office/drawing/2014/main" id="{CE2D40E4-274B-4D43-801B-7B3BAF03E4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124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7" name="Freeform 82">
                  <a:extLst>
                    <a:ext uri="{FF2B5EF4-FFF2-40B4-BE49-F238E27FC236}">
                      <a16:creationId xmlns:a16="http://schemas.microsoft.com/office/drawing/2014/main" id="{2D939FC8-6395-4DCB-B28C-2342BFB72F2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124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85">
                  <a:extLst>
                    <a:ext uri="{FF2B5EF4-FFF2-40B4-BE49-F238E27FC236}">
                      <a16:creationId xmlns:a16="http://schemas.microsoft.com/office/drawing/2014/main" id="{620FEEF2-AE91-48CA-8FE7-B50F83E1CF2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886075"/>
                  <a:ext cx="1228725" cy="790575"/>
                </a:xfrm>
                <a:custGeom>
                  <a:avLst/>
                  <a:gdLst>
                    <a:gd name="T0" fmla="*/ 0 w 258"/>
                    <a:gd name="T1" fmla="*/ 17 h 166"/>
                    <a:gd name="T2" fmla="*/ 258 w 258"/>
                    <a:gd name="T3" fmla="*/ 166 h 166"/>
                    <a:gd name="T4" fmla="*/ 162 w 258"/>
                    <a:gd name="T5" fmla="*/ 34 h 166"/>
                    <a:gd name="T6" fmla="*/ 0 w 258"/>
                    <a:gd name="T7" fmla="*/ 17 h 166"/>
                  </a:gdLst>
                  <a:ahLst/>
                  <a:cxnLst>
                    <a:cxn ang="0">
                      <a:pos x="T0" y="T1"/>
                    </a:cxn>
                    <a:cxn ang="0">
                      <a:pos x="T2" y="T3"/>
                    </a:cxn>
                    <a:cxn ang="0">
                      <a:pos x="T4" y="T5"/>
                    </a:cxn>
                    <a:cxn ang="0">
                      <a:pos x="T6" y="T7"/>
                    </a:cxn>
                  </a:cxnLst>
                  <a:rect l="0" t="0" r="r" b="b"/>
                  <a:pathLst>
                    <a:path w="258" h="166">
                      <a:moveTo>
                        <a:pt x="0" y="17"/>
                      </a:moveTo>
                      <a:cubicBezTo>
                        <a:pt x="258" y="166"/>
                        <a:pt x="258" y="166"/>
                        <a:pt x="258" y="166"/>
                      </a:cubicBezTo>
                      <a:cubicBezTo>
                        <a:pt x="247" y="112"/>
                        <a:pt x="213" y="63"/>
                        <a:pt x="162" y="34"/>
                      </a:cubicBezTo>
                      <a:cubicBezTo>
                        <a:pt x="111" y="4"/>
                        <a:pt x="52" y="0"/>
                        <a:pt x="0" y="17"/>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39" name="Freeform 88">
                  <a:extLst>
                    <a:ext uri="{FF2B5EF4-FFF2-40B4-BE49-F238E27FC236}">
                      <a16:creationId xmlns:a16="http://schemas.microsoft.com/office/drawing/2014/main" id="{27050D75-D26B-4BD3-A4A5-68DF13E9C13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1816101" y="2886075"/>
                  <a:ext cx="1228725" cy="790575"/>
                </a:xfrm>
                <a:custGeom>
                  <a:avLst/>
                  <a:gdLst>
                    <a:gd name="T0" fmla="*/ 0 w 258"/>
                    <a:gd name="T1" fmla="*/ 166 h 166"/>
                    <a:gd name="T2" fmla="*/ 258 w 258"/>
                    <a:gd name="T3" fmla="*/ 17 h 166"/>
                    <a:gd name="T4" fmla="*/ 96 w 258"/>
                    <a:gd name="T5" fmla="*/ 34 h 166"/>
                    <a:gd name="T6" fmla="*/ 0 w 258"/>
                    <a:gd name="T7" fmla="*/ 166 h 166"/>
                  </a:gdLst>
                  <a:ahLst/>
                  <a:cxnLst>
                    <a:cxn ang="0">
                      <a:pos x="T0" y="T1"/>
                    </a:cxn>
                    <a:cxn ang="0">
                      <a:pos x="T2" y="T3"/>
                    </a:cxn>
                    <a:cxn ang="0">
                      <a:pos x="T4" y="T5"/>
                    </a:cxn>
                    <a:cxn ang="0">
                      <a:pos x="T6" y="T7"/>
                    </a:cxn>
                  </a:cxnLst>
                  <a:rect l="0" t="0" r="r" b="b"/>
                  <a:pathLst>
                    <a:path w="258" h="166">
                      <a:moveTo>
                        <a:pt x="0" y="166"/>
                      </a:moveTo>
                      <a:cubicBezTo>
                        <a:pt x="258" y="17"/>
                        <a:pt x="258" y="17"/>
                        <a:pt x="258" y="17"/>
                      </a:cubicBezTo>
                      <a:cubicBezTo>
                        <a:pt x="206" y="0"/>
                        <a:pt x="147" y="4"/>
                        <a:pt x="96" y="34"/>
                      </a:cubicBezTo>
                      <a:cubicBezTo>
                        <a:pt x="44" y="63"/>
                        <a:pt x="11" y="112"/>
                        <a:pt x="0" y="166"/>
                      </a:cubicBezTo>
                      <a:close/>
                    </a:path>
                  </a:pathLst>
                </a:custGeom>
                <a:gradFill flip="none" rotWithShape="1">
                  <a:gsLst>
                    <a:gs pos="0">
                      <a:srgbClr val="FFFFFF">
                        <a:alpha val="80000"/>
                      </a:srgbClr>
                    </a:gs>
                    <a:gs pos="100000">
                      <a:srgbClr val="FFFFFF">
                        <a:alpha val="20000"/>
                      </a:srgbClr>
                    </a:gs>
                  </a:gsLst>
                  <a:lin ang="108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40" name="Group 39">
                  <a:extLst>
                    <a:ext uri="{FF2B5EF4-FFF2-40B4-BE49-F238E27FC236}">
                      <a16:creationId xmlns:a16="http://schemas.microsoft.com/office/drawing/2014/main" id="{37668160-F5BE-4756-B84F-C68992BC7A5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87376" y="280988"/>
                  <a:ext cx="2457450" cy="3838575"/>
                  <a:chOff x="587376" y="280988"/>
                  <a:chExt cx="2457450" cy="3838575"/>
                </a:xfrm>
              </p:grpSpPr>
              <p:sp>
                <p:nvSpPr>
                  <p:cNvPr id="41" name="Line 63">
                    <a:extLst>
                      <a:ext uri="{FF2B5EF4-FFF2-40B4-BE49-F238E27FC236}">
                        <a16:creationId xmlns:a16="http://schemas.microsoft.com/office/drawing/2014/main" id="{E7F90261-4A5A-4C39-B4B3-FEBED04E345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2" name="Line 66">
                    <a:extLst>
                      <a:ext uri="{FF2B5EF4-FFF2-40B4-BE49-F238E27FC236}">
                        <a16:creationId xmlns:a16="http://schemas.microsoft.com/office/drawing/2014/main" id="{71681E7C-A7E8-4F01-9001-3FD1105E1B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1443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3" name="Line 67">
                    <a:extLst>
                      <a:ext uri="{FF2B5EF4-FFF2-40B4-BE49-F238E27FC236}">
                        <a16:creationId xmlns:a16="http://schemas.microsoft.com/office/drawing/2014/main" id="{901B0597-C838-4481-A49D-E8D85B631C7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80988"/>
                    <a:ext cx="0" cy="3838575"/>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4" name="Line 80">
                    <a:extLst>
                      <a:ext uri="{FF2B5EF4-FFF2-40B4-BE49-F238E27FC236}">
                        <a16:creationId xmlns:a16="http://schemas.microsoft.com/office/drawing/2014/main" id="{23C2B0BF-A329-4A97-B3D5-545BC6813E2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5" name="Line 83">
                    <a:extLst>
                      <a:ext uri="{FF2B5EF4-FFF2-40B4-BE49-F238E27FC236}">
                        <a16:creationId xmlns:a16="http://schemas.microsoft.com/office/drawing/2014/main" id="{DBCCCA80-4FEE-4C79-8AF3-66B97054C84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205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6" name="Line 86">
                    <a:extLst>
                      <a:ext uri="{FF2B5EF4-FFF2-40B4-BE49-F238E27FC236}">
                        <a16:creationId xmlns:a16="http://schemas.microsoft.com/office/drawing/2014/main" id="{4B9AD13F-808D-4464-989B-F40B3E77B7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87376"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47" name="Line 89">
                    <a:extLst>
                      <a:ext uri="{FF2B5EF4-FFF2-40B4-BE49-F238E27FC236}">
                        <a16:creationId xmlns:a16="http://schemas.microsoft.com/office/drawing/2014/main" id="{076473B5-E30F-4635-8789-51368A971BD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1816101" y="2967038"/>
                    <a:ext cx="1228725" cy="709613"/>
                  </a:xfrm>
                  <a:prstGeom prst="line">
                    <a:avLst/>
                  </a:prstGeom>
                  <a:noFill/>
                  <a:ln w="1270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2" name="Group 11">
                <a:extLst>
                  <a:ext uri="{FF2B5EF4-FFF2-40B4-BE49-F238E27FC236}">
                    <a16:creationId xmlns:a16="http://schemas.microsoft.com/office/drawing/2014/main" id="{EF568995-35CF-4C80-A63C-82B47F1BA1D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8" name="Group 17">
                  <a:extLst>
                    <a:ext uri="{FF2B5EF4-FFF2-40B4-BE49-F238E27FC236}">
                      <a16:creationId xmlns:a16="http://schemas.microsoft.com/office/drawing/2014/main" id="{99432608-19E2-4A3E-A68B-45C8E5DD471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22" name="Straight Connector 21">
                    <a:extLst>
                      <a:ext uri="{FF2B5EF4-FFF2-40B4-BE49-F238E27FC236}">
                        <a16:creationId xmlns:a16="http://schemas.microsoft.com/office/drawing/2014/main" id="{127A2810-84DE-450A-986B-DE8AF8AE6F14}"/>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A56ED6A-BBD4-4005-A99D-65BCF8047CC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24" name="Rectangle 30">
                    <a:extLst>
                      <a:ext uri="{FF2B5EF4-FFF2-40B4-BE49-F238E27FC236}">
                        <a16:creationId xmlns:a16="http://schemas.microsoft.com/office/drawing/2014/main" id="{CFC0629C-AFCE-4D39-87D5-36EF1FE5CF8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30">
                    <a:extLst>
                      <a:ext uri="{FF2B5EF4-FFF2-40B4-BE49-F238E27FC236}">
                        <a16:creationId xmlns:a16="http://schemas.microsoft.com/office/drawing/2014/main" id="{81F3517A-93AD-4DF3-BEC7-E607A73E5E2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4CBBC251-E8DD-438C-8733-7D65F461A449}"/>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20" name="Freeform: Shape 19">
                    <a:extLst>
                      <a:ext uri="{FF2B5EF4-FFF2-40B4-BE49-F238E27FC236}">
                        <a16:creationId xmlns:a16="http://schemas.microsoft.com/office/drawing/2014/main" id="{6A94A4D4-EFFA-4AE2-B533-75F01F0F006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21" name="Freeform: Shape 20">
                    <a:extLst>
                      <a:ext uri="{FF2B5EF4-FFF2-40B4-BE49-F238E27FC236}">
                        <a16:creationId xmlns:a16="http://schemas.microsoft.com/office/drawing/2014/main" id="{1F4B0E1D-2F9C-444A-ADBA-BDE9F01D8DD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 name="Group 12">
                <a:extLst>
                  <a:ext uri="{FF2B5EF4-FFF2-40B4-BE49-F238E27FC236}">
                    <a16:creationId xmlns:a16="http://schemas.microsoft.com/office/drawing/2014/main" id="{5F5ACA0E-A5DF-4015-8FD4-FA7A53E9D1A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10400268" y="1917602"/>
                <a:ext cx="633413" cy="1862138"/>
                <a:chOff x="5959192" y="333389"/>
                <a:chExt cx="633413" cy="1862138"/>
              </a:xfrm>
            </p:grpSpPr>
            <p:grpSp>
              <p:nvGrpSpPr>
                <p:cNvPr id="14" name="Group 13">
                  <a:extLst>
                    <a:ext uri="{FF2B5EF4-FFF2-40B4-BE49-F238E27FC236}">
                      <a16:creationId xmlns:a16="http://schemas.microsoft.com/office/drawing/2014/main" id="{5A4DCFFD-FD3C-42EA-862E-5B792D9020A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6" name="Freeform 68">
                    <a:extLst>
                      <a:ext uri="{FF2B5EF4-FFF2-40B4-BE49-F238E27FC236}">
                        <a16:creationId xmlns:a16="http://schemas.microsoft.com/office/drawing/2014/main" id="{0089A8F3-7530-4C17-848C-580015C3EDC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7" name="Freeform 69">
                    <a:extLst>
                      <a:ext uri="{FF2B5EF4-FFF2-40B4-BE49-F238E27FC236}">
                        <a16:creationId xmlns:a16="http://schemas.microsoft.com/office/drawing/2014/main" id="{61D8EA0C-1521-4C6D-8C09-DD6D8F1F22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Line 70">
                  <a:extLst>
                    <a:ext uri="{FF2B5EF4-FFF2-40B4-BE49-F238E27FC236}">
                      <a16:creationId xmlns:a16="http://schemas.microsoft.com/office/drawing/2014/main" id="{517033B6-6B8A-4BD6-9A52-BF9E9EFBD4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grpSp>
    </p:spTree>
    <p:extLst>
      <p:ext uri="{BB962C8B-B14F-4D97-AF65-F5344CB8AC3E}">
        <p14:creationId xmlns:p14="http://schemas.microsoft.com/office/powerpoint/2010/main" val="375068773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245671373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5655528"/>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DE798-AB69-7530-E6A6-A6ECAA4FD0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E603F8-2F7A-3F89-49CA-6035FECADC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638437C-2021-E3C4-66D6-4DD5E87A0D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CB53BF-5A04-EA03-8788-BEEA962339BF}"/>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6" name="Footer Placeholder 5">
            <a:extLst>
              <a:ext uri="{FF2B5EF4-FFF2-40B4-BE49-F238E27FC236}">
                <a16:creationId xmlns:a16="http://schemas.microsoft.com/office/drawing/2014/main" id="{ED12E8DD-8279-412D-5CC1-891C68DAFA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578045-0DB3-90AD-5478-666FE8E1780D}"/>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4021784478"/>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402660214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74101059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19022049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74098105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179952292"/>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452244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17946726"/>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65827903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75297791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US"/>
              <a:t>Click icon to add table</a:t>
            </a:r>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1055163119"/>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39403-9EB5-1249-E81B-E7E14E5FB46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59A746-EA8E-877C-E9FE-4CB89A9A78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C86087D-951B-2488-CA96-72BE5BDA18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62D9E0F-4AD9-0877-8522-BD2ADA6376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1C46F2-047B-AD2C-046A-73671F5DDB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0DE9072-CBB0-A4B7-5674-CF107FA61A20}"/>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8" name="Footer Placeholder 7">
            <a:extLst>
              <a:ext uri="{FF2B5EF4-FFF2-40B4-BE49-F238E27FC236}">
                <a16:creationId xmlns:a16="http://schemas.microsoft.com/office/drawing/2014/main" id="{30BCE448-59D9-8A87-E8DB-FAB4A357AB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95B0FD6-4E8C-4C85-1F9F-C91083A01F0D}"/>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1622781531"/>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5664388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8323154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9429764-E305-A48D-5244-9BCD20902244}"/>
              </a:ext>
              <a:ext uri="{C183D7F6-B498-43B3-948B-1728B52AA6E4}">
                <adec:decorative xmlns:adec="http://schemas.microsoft.com/office/drawing/2017/decorative" val="1"/>
              </a:ext>
            </a:extLst>
          </p:cNvPr>
          <p:cNvGrpSpPr/>
          <p:nvPr userDrawn="1"/>
        </p:nvGrpSpPr>
        <p:grpSpPr>
          <a:xfrm>
            <a:off x="0" y="0"/>
            <a:ext cx="12192000" cy="8286859"/>
            <a:chOff x="0" y="1"/>
            <a:chExt cx="12192000" cy="8286859"/>
          </a:xfrm>
        </p:grpSpPr>
        <p:sp>
          <p:nvSpPr>
            <p:cNvPr id="7" name="Freeform 13">
              <a:extLst>
                <a:ext uri="{FF2B5EF4-FFF2-40B4-BE49-F238E27FC236}">
                  <a16:creationId xmlns:a16="http://schemas.microsoft.com/office/drawing/2014/main" id="{45F65CE3-2411-E8E5-B72E-F5CBEC4DDC55}"/>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B6B51B3-AA6C-9C5E-7032-5AEA05D45908}"/>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9" name="Freeform: Shape 13">
              <a:extLst>
                <a:ext uri="{FF2B5EF4-FFF2-40B4-BE49-F238E27FC236}">
                  <a16:creationId xmlns:a16="http://schemas.microsoft.com/office/drawing/2014/main" id="{4F28561D-5B3C-F08A-F7B5-48E6B74EAEBD}"/>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5">
              <a:extLst>
                <a:ext uri="{FF2B5EF4-FFF2-40B4-BE49-F238E27FC236}">
                  <a16:creationId xmlns:a16="http://schemas.microsoft.com/office/drawing/2014/main" id="{7BD7FF70-44B7-E753-26CD-E228B56C2517}"/>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DF9EE857-93B9-ACF6-2AB4-2A29C4B94776}"/>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Freeform: Shape 19">
              <a:extLst>
                <a:ext uri="{FF2B5EF4-FFF2-40B4-BE49-F238E27FC236}">
                  <a16:creationId xmlns:a16="http://schemas.microsoft.com/office/drawing/2014/main" id="{75030D84-5EEB-A095-3D43-0ED22BDB8406}"/>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26E6DE3E-6851-19AD-2E60-22F006238173}"/>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5184474" y="2949739"/>
            <a:ext cx="6261291" cy="2396686"/>
          </a:xfrm>
        </p:spPr>
        <p:txBody>
          <a:bodyPr anchor="b" anchorCtr="0">
            <a:noAutofit/>
          </a:bodyPr>
          <a:lstStyle>
            <a:lvl1pPr algn="r">
              <a:defRPr sz="4400">
                <a:solidFill>
                  <a:schemeClr val="bg1"/>
                </a:solidFill>
              </a:defRPr>
            </a:lvl1pPr>
          </a:lstStyle>
          <a:p>
            <a:r>
              <a:rPr lang="en-US" dirty="0"/>
              <a:t>Click to add title</a:t>
            </a:r>
          </a:p>
        </p:txBody>
      </p:sp>
    </p:spTree>
    <p:extLst>
      <p:ext uri="{BB962C8B-B14F-4D97-AF65-F5344CB8AC3E}">
        <p14:creationId xmlns:p14="http://schemas.microsoft.com/office/powerpoint/2010/main" val="18462306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E96D25F-53A2-6217-84B4-7EB874F0B372}"/>
              </a:ext>
              <a:ext uri="{C183D7F6-B498-43B3-948B-1728B52AA6E4}">
                <adec:decorative xmlns:adec="http://schemas.microsoft.com/office/drawing/2017/decorative" val="1"/>
              </a:ext>
            </a:extLst>
          </p:cNvPr>
          <p:cNvGrpSpPr/>
          <p:nvPr userDrawn="1"/>
        </p:nvGrpSpPr>
        <p:grpSpPr>
          <a:xfrm>
            <a:off x="489189" y="941148"/>
            <a:ext cx="11182430" cy="4797821"/>
            <a:chOff x="489189" y="941148"/>
            <a:chExt cx="11182430" cy="4797821"/>
          </a:xfrm>
        </p:grpSpPr>
        <p:sp>
          <p:nvSpPr>
            <p:cNvPr id="8" name="Oval 7">
              <a:extLst>
                <a:ext uri="{FF2B5EF4-FFF2-40B4-BE49-F238E27FC236}">
                  <a16:creationId xmlns:a16="http://schemas.microsoft.com/office/drawing/2014/main" id="{A50FA62D-C8AE-52B8-1712-6116756D1A83}"/>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Arc 8">
              <a:extLst>
                <a:ext uri="{FF2B5EF4-FFF2-40B4-BE49-F238E27FC236}">
                  <a16:creationId xmlns:a16="http://schemas.microsoft.com/office/drawing/2014/main" id="{1D2D6A01-57CF-3C0B-968C-E5A8FD352320}"/>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Oval 9">
              <a:extLst>
                <a:ext uri="{FF2B5EF4-FFF2-40B4-BE49-F238E27FC236}">
                  <a16:creationId xmlns:a16="http://schemas.microsoft.com/office/drawing/2014/main" id="{410BEFAA-C349-7DB1-1827-0FA48A430AD8}"/>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09957" y="1119031"/>
            <a:ext cx="4384736" cy="4619938"/>
          </a:xfrm>
        </p:spPr>
        <p:txBody>
          <a:bodyPr>
            <a:noAutofit/>
          </a:bodyPr>
          <a:lstStyle>
            <a:lvl1pPr algn="ctr">
              <a:defRPr>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801708" y="554942"/>
            <a:ext cx="5552091" cy="5768220"/>
          </a:xfrm>
        </p:spPr>
        <p:txBody>
          <a:bodyPr anchor="ctr" anchorCtr="0">
            <a:normAutofit/>
          </a:bodyPr>
          <a:lstStyle>
            <a:lvl1pPr marL="0" indent="0">
              <a:spcBef>
                <a:spcPts val="1000"/>
              </a:spcBef>
              <a:spcAft>
                <a:spcPts val="800"/>
              </a:spcAft>
              <a:buNone/>
              <a:defRPr sz="2400"/>
            </a:lvl1pPr>
            <a:lvl2pPr marL="800100" indent="-342900">
              <a:spcBef>
                <a:spcPts val="1000"/>
              </a:spcBef>
              <a:spcAft>
                <a:spcPts val="800"/>
              </a:spcAft>
              <a:buClr>
                <a:schemeClr val="accent2"/>
              </a:buClr>
              <a:buFont typeface="Arial" panose="020B0604020202020204" pitchFamily="34" charset="0"/>
              <a:buChar char="•"/>
              <a:defRPr sz="2000"/>
            </a:lvl2pPr>
            <a:lvl3pPr marL="1200150" indent="-285750">
              <a:spcBef>
                <a:spcPts val="1000"/>
              </a:spcBef>
              <a:spcAft>
                <a:spcPts val="800"/>
              </a:spcAft>
              <a:buClr>
                <a:schemeClr val="accent2"/>
              </a:buClr>
              <a:buFont typeface="Arial" panose="020B0604020202020204" pitchFamily="34" charset="0"/>
              <a:buChar char="•"/>
              <a:defRPr sz="1800"/>
            </a:lvl3pPr>
            <a:lvl4pPr marL="1657350" indent="-285750">
              <a:spcBef>
                <a:spcPts val="1000"/>
              </a:spcBef>
              <a:spcAft>
                <a:spcPts val="800"/>
              </a:spcAft>
              <a:buClr>
                <a:schemeClr val="accent2"/>
              </a:buClr>
              <a:buFont typeface="Arial" panose="020B0604020202020204" pitchFamily="34" charset="0"/>
              <a:buChar char="•"/>
              <a:defRPr sz="1600"/>
            </a:lvl4pPr>
            <a:lvl5pPr marL="2114550" indent="-285750">
              <a:spcBef>
                <a:spcPts val="1000"/>
              </a:spcBef>
              <a:spcAft>
                <a:spcPts val="800"/>
              </a:spcAft>
              <a:buClr>
                <a:schemeClr val="accent2"/>
              </a:buClr>
              <a:buFont typeface="Arial" panose="020B0604020202020204" pitchFamily="34" charset="0"/>
              <a:buChar char="•"/>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4673040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bg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9EF93C3C-09E9-6CD0-EF4B-6DE09539EE7A}"/>
              </a:ext>
            </a:extLst>
          </p:cNvPr>
          <p:cNvSpPr>
            <a:spLocks noGrp="1"/>
          </p:cNvSpPr>
          <p:nvPr>
            <p:ph type="pic" sz="quarter" idx="10" hasCustomPrompt="1"/>
          </p:nvPr>
        </p:nvSpPr>
        <p:spPr>
          <a:xfrm>
            <a:off x="0" y="0"/>
            <a:ext cx="12192000" cy="6858000"/>
          </a:xfrm>
          <a:custGeom>
            <a:avLst/>
            <a:gdLst>
              <a:gd name="connsiteX0" fmla="*/ 9011782 w 12192000"/>
              <a:gd name="connsiteY0" fmla="*/ 4817511 h 6858000"/>
              <a:gd name="connsiteX1" fmla="*/ 8937059 w 12192000"/>
              <a:gd name="connsiteY1" fmla="*/ 4972626 h 6858000"/>
              <a:gd name="connsiteX2" fmla="*/ 8588084 w 12192000"/>
              <a:gd name="connsiteY2" fmla="*/ 5489438 h 6858000"/>
              <a:gd name="connsiteX3" fmla="*/ 8565206 w 12192000"/>
              <a:gd name="connsiteY3" fmla="*/ 5514611 h 6858000"/>
              <a:gd name="connsiteX4" fmla="*/ 8569944 w 12192000"/>
              <a:gd name="connsiteY4" fmla="*/ 5520198 h 6858000"/>
              <a:gd name="connsiteX5" fmla="*/ 8878607 w 12192000"/>
              <a:gd name="connsiteY5" fmla="*/ 5644582 h 6858000"/>
              <a:gd name="connsiteX6" fmla="*/ 9315123 w 12192000"/>
              <a:gd name="connsiteY6" fmla="*/ 5219907 h 6858000"/>
              <a:gd name="connsiteX7" fmla="*/ 9048519 w 12192000"/>
              <a:gd name="connsiteY7" fmla="*/ 4828605 h 6858000"/>
              <a:gd name="connsiteX8" fmla="*/ 6096000 w 12192000"/>
              <a:gd name="connsiteY8" fmla="*/ 200625 h 6858000"/>
              <a:gd name="connsiteX9" fmla="*/ 2867625 w 12192000"/>
              <a:gd name="connsiteY9" fmla="*/ 3429000 h 6858000"/>
              <a:gd name="connsiteX10" fmla="*/ 6096000 w 12192000"/>
              <a:gd name="connsiteY10" fmla="*/ 6657375 h 6858000"/>
              <a:gd name="connsiteX11" fmla="*/ 9324375 w 12192000"/>
              <a:gd name="connsiteY11" fmla="*/ 3429000 h 6858000"/>
              <a:gd name="connsiteX12" fmla="*/ 6096000 w 12192000"/>
              <a:gd name="connsiteY12" fmla="*/ 200625 h 6858000"/>
              <a:gd name="connsiteX13" fmla="*/ 0 w 12192000"/>
              <a:gd name="connsiteY13" fmla="*/ 0 h 6858000"/>
              <a:gd name="connsiteX14" fmla="*/ 12192000 w 12192000"/>
              <a:gd name="connsiteY14" fmla="*/ 0 h 6858000"/>
              <a:gd name="connsiteX15" fmla="*/ 12192000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9011782" y="4817511"/>
                </a:moveTo>
                <a:lnTo>
                  <a:pt x="8937059" y="4972626"/>
                </a:lnTo>
                <a:cubicBezTo>
                  <a:pt x="8837255" y="5156349"/>
                  <a:pt x="8720206" y="5329344"/>
                  <a:pt x="8588084" y="5489438"/>
                </a:cubicBezTo>
                <a:lnTo>
                  <a:pt x="8565206" y="5514611"/>
                </a:lnTo>
                <a:lnTo>
                  <a:pt x="8569944" y="5520198"/>
                </a:lnTo>
                <a:cubicBezTo>
                  <a:pt x="8648938" y="5597049"/>
                  <a:pt x="8758066" y="5644582"/>
                  <a:pt x="8878607" y="5644582"/>
                </a:cubicBezTo>
                <a:cubicBezTo>
                  <a:pt x="9119688" y="5644582"/>
                  <a:pt x="9315123" y="5454449"/>
                  <a:pt x="9315123" y="5219907"/>
                </a:cubicBezTo>
                <a:cubicBezTo>
                  <a:pt x="9315123" y="5044001"/>
                  <a:pt x="9205191" y="4893074"/>
                  <a:pt x="9048519" y="4828605"/>
                </a:cubicBezTo>
                <a:close/>
                <a:moveTo>
                  <a:pt x="6096000" y="200625"/>
                </a:moveTo>
                <a:cubicBezTo>
                  <a:pt x="4313018" y="200625"/>
                  <a:pt x="2867625" y="1646018"/>
                  <a:pt x="2867625" y="3429000"/>
                </a:cubicBezTo>
                <a:cubicBezTo>
                  <a:pt x="2867625" y="5211982"/>
                  <a:pt x="4313018" y="6657375"/>
                  <a:pt x="6096000" y="6657375"/>
                </a:cubicBezTo>
                <a:cubicBezTo>
                  <a:pt x="7878982" y="6657375"/>
                  <a:pt x="9324375" y="5211982"/>
                  <a:pt x="9324375" y="3429000"/>
                </a:cubicBezTo>
                <a:cubicBezTo>
                  <a:pt x="9324375" y="1646018"/>
                  <a:pt x="7878982" y="200625"/>
                  <a:pt x="6096000" y="200625"/>
                </a:cubicBezTo>
                <a:close/>
                <a:moveTo>
                  <a:pt x="0" y="0"/>
                </a:moveTo>
                <a:lnTo>
                  <a:pt x="12192000" y="0"/>
                </a:lnTo>
                <a:lnTo>
                  <a:pt x="12192000" y="6858000"/>
                </a:lnTo>
                <a:lnTo>
                  <a:pt x="0" y="6858000"/>
                </a:lnTo>
                <a:close/>
              </a:path>
            </a:pathLst>
          </a:custGeom>
          <a:solidFill>
            <a:schemeClr val="tx1"/>
          </a:solidFill>
        </p:spPr>
        <p:txBody>
          <a:bodyPr wrap="square">
            <a:noAutofit/>
          </a:bodyPr>
          <a:lstStyle>
            <a:lvl1pPr marL="0" indent="0" algn="l">
              <a:buNone/>
              <a:defRPr sz="2000">
                <a:solidFill>
                  <a:schemeClr val="bg1"/>
                </a:solidFill>
              </a:defRPr>
            </a:lvl1pPr>
          </a:lstStyle>
          <a:p>
            <a:r>
              <a:rPr lang="en-US" dirty="0"/>
              <a:t>Click icon to insert picture</a:t>
            </a:r>
          </a:p>
        </p:txBody>
      </p:sp>
      <p:sp>
        <p:nvSpPr>
          <p:cNvPr id="3" name="Arc 2">
            <a:extLst>
              <a:ext uri="{FF2B5EF4-FFF2-40B4-BE49-F238E27FC236}">
                <a16:creationId xmlns:a16="http://schemas.microsoft.com/office/drawing/2014/main" id="{D5C3C4BD-DFDB-76B4-17CA-7DA4D1729FA1}"/>
              </a:ext>
              <a:ext uri="{C183D7F6-B498-43B3-948B-1728B52AA6E4}">
                <adec:decorative xmlns:adec="http://schemas.microsoft.com/office/drawing/2017/decorative" val="1"/>
              </a:ext>
            </a:extLst>
          </p:cNvPr>
          <p:cNvSpPr/>
          <p:nvPr userDrawn="1"/>
        </p:nvSpPr>
        <p:spPr>
          <a:xfrm rot="9366740" flipV="1">
            <a:off x="2557952" y="-89828"/>
            <a:ext cx="7173200" cy="7173200"/>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itle 11">
            <a:extLst>
              <a:ext uri="{FF2B5EF4-FFF2-40B4-BE49-F238E27FC236}">
                <a16:creationId xmlns:a16="http://schemas.microsoft.com/office/drawing/2014/main" id="{2B04B61C-6467-D51D-0AF4-5C7D05F36CB5}"/>
              </a:ext>
            </a:extLst>
          </p:cNvPr>
          <p:cNvSpPr>
            <a:spLocks noGrp="1"/>
          </p:cNvSpPr>
          <p:nvPr>
            <p:ph type="title" hasCustomPrompt="1"/>
          </p:nvPr>
        </p:nvSpPr>
        <p:spPr>
          <a:xfrm>
            <a:off x="2868168" y="923544"/>
            <a:ext cx="6455664" cy="5010912"/>
          </a:xfrm>
          <a:prstGeom prst="rect">
            <a:avLst/>
          </a:prstGeom>
          <a:noFill/>
        </p:spPr>
        <p:txBody>
          <a:bodyPr lIns="0" rIns="0">
            <a:normAutofit/>
          </a:bodyPr>
          <a:lstStyle>
            <a:lvl1pPr algn="ctr">
              <a:defRPr sz="6000"/>
            </a:lvl1pPr>
          </a:lstStyle>
          <a:p>
            <a:r>
              <a:rPr lang="en-US" dirty="0"/>
              <a:t>Click to add title</a:t>
            </a:r>
          </a:p>
        </p:txBody>
      </p:sp>
      <p:sp>
        <p:nvSpPr>
          <p:cNvPr id="4" name="Freeform: Shape 3">
            <a:extLst>
              <a:ext uri="{FF2B5EF4-FFF2-40B4-BE49-F238E27FC236}">
                <a16:creationId xmlns:a16="http://schemas.microsoft.com/office/drawing/2014/main" id="{47A19F4B-D154-3EB2-F86A-9A63283A3EA6}"/>
              </a:ext>
              <a:ext uri="{C183D7F6-B498-43B3-948B-1728B52AA6E4}">
                <adec:decorative xmlns:adec="http://schemas.microsoft.com/office/drawing/2017/decorative" val="1"/>
              </a:ext>
            </a:extLst>
          </p:cNvPr>
          <p:cNvSpPr>
            <a:spLocks/>
          </p:cNvSpPr>
          <p:nvPr userDrawn="1"/>
        </p:nvSpPr>
        <p:spPr>
          <a:xfrm>
            <a:off x="8565206" y="4817511"/>
            <a:ext cx="749917" cy="827071"/>
          </a:xfrm>
          <a:custGeom>
            <a:avLst/>
            <a:gdLst>
              <a:gd name="connsiteX0" fmla="*/ 446576 w 749917"/>
              <a:gd name="connsiteY0" fmla="*/ 0 h 827071"/>
              <a:gd name="connsiteX1" fmla="*/ 483313 w 749917"/>
              <a:gd name="connsiteY1" fmla="*/ 11094 h 827071"/>
              <a:gd name="connsiteX2" fmla="*/ 749917 w 749917"/>
              <a:gd name="connsiteY2" fmla="*/ 402396 h 827071"/>
              <a:gd name="connsiteX3" fmla="*/ 313401 w 749917"/>
              <a:gd name="connsiteY3" fmla="*/ 827071 h 827071"/>
              <a:gd name="connsiteX4" fmla="*/ 4738 w 749917"/>
              <a:gd name="connsiteY4" fmla="*/ 702687 h 827071"/>
              <a:gd name="connsiteX5" fmla="*/ 0 w 749917"/>
              <a:gd name="connsiteY5" fmla="*/ 697100 h 827071"/>
              <a:gd name="connsiteX6" fmla="*/ 22878 w 749917"/>
              <a:gd name="connsiteY6" fmla="*/ 671927 h 827071"/>
              <a:gd name="connsiteX7" fmla="*/ 371853 w 749917"/>
              <a:gd name="connsiteY7" fmla="*/ 155115 h 827071"/>
              <a:gd name="connsiteX8" fmla="*/ 446576 w 749917"/>
              <a:gd name="connsiteY8" fmla="*/ 0 h 82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9917" h="827071">
                <a:moveTo>
                  <a:pt x="446576" y="0"/>
                </a:moveTo>
                <a:lnTo>
                  <a:pt x="483313" y="11094"/>
                </a:lnTo>
                <a:cubicBezTo>
                  <a:pt x="639985" y="75563"/>
                  <a:pt x="749917" y="226490"/>
                  <a:pt x="749917" y="402396"/>
                </a:cubicBezTo>
                <a:cubicBezTo>
                  <a:pt x="749917" y="636938"/>
                  <a:pt x="554482" y="827071"/>
                  <a:pt x="313401" y="827071"/>
                </a:cubicBezTo>
                <a:cubicBezTo>
                  <a:pt x="192860" y="827071"/>
                  <a:pt x="83732" y="779538"/>
                  <a:pt x="4738" y="702687"/>
                </a:cubicBezTo>
                <a:lnTo>
                  <a:pt x="0" y="697100"/>
                </a:lnTo>
                <a:lnTo>
                  <a:pt x="22878" y="671927"/>
                </a:lnTo>
                <a:cubicBezTo>
                  <a:pt x="155000" y="511833"/>
                  <a:pt x="272049" y="338838"/>
                  <a:pt x="371853" y="155115"/>
                </a:cubicBezTo>
                <a:lnTo>
                  <a:pt x="4465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61537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CB8A6E1-44B2-54E1-6460-1C9B27EE75FD}"/>
              </a:ext>
              <a:ext uri="{C183D7F6-B498-43B3-948B-1728B52AA6E4}">
                <adec:decorative xmlns:adec="http://schemas.microsoft.com/office/drawing/2017/decorative" val="1"/>
              </a:ext>
            </a:extLst>
          </p:cNvPr>
          <p:cNvGrpSpPr/>
          <p:nvPr userDrawn="1"/>
        </p:nvGrpSpPr>
        <p:grpSpPr>
          <a:xfrm>
            <a:off x="0" y="0"/>
            <a:ext cx="5698912" cy="6858001"/>
            <a:chOff x="0" y="-1"/>
            <a:chExt cx="5698912" cy="6858001"/>
          </a:xfrm>
        </p:grpSpPr>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7" name="Title 1">
            <a:extLst>
              <a:ext uri="{FF2B5EF4-FFF2-40B4-BE49-F238E27FC236}">
                <a16:creationId xmlns:a16="http://schemas.microsoft.com/office/drawing/2014/main" id="{4F9EBE3B-A856-C23C-4698-B764DF4BC70D}"/>
              </a:ext>
            </a:extLst>
          </p:cNvPr>
          <p:cNvSpPr>
            <a:spLocks noGrp="1"/>
          </p:cNvSpPr>
          <p:nvPr>
            <p:ph type="title" hasCustomPrompt="1"/>
          </p:nvPr>
        </p:nvSpPr>
        <p:spPr>
          <a:xfrm>
            <a:off x="6222118" y="262762"/>
            <a:ext cx="5507421" cy="3649718"/>
          </a:xfrm>
        </p:spPr>
        <p:txBody>
          <a:bodyPr anchor="b">
            <a:normAutofit/>
          </a:bodyPr>
          <a:lstStyle>
            <a:lvl1pPr>
              <a:defRPr sz="6000"/>
            </a:lvl1pPr>
          </a:lstStyle>
          <a:p>
            <a:r>
              <a:rPr lang="en-US" dirty="0"/>
              <a:t>Click to add title</a:t>
            </a:r>
          </a:p>
        </p:txBody>
      </p:sp>
      <p:sp>
        <p:nvSpPr>
          <p:cNvPr id="8" name="Picture Placeholder 7">
            <a:extLst>
              <a:ext uri="{FF2B5EF4-FFF2-40B4-BE49-F238E27FC236}">
                <a16:creationId xmlns:a16="http://schemas.microsoft.com/office/drawing/2014/main" id="{74C9CB37-5251-201C-ACE3-FD69A00C772E}"/>
              </a:ext>
            </a:extLst>
          </p:cNvPr>
          <p:cNvSpPr>
            <a:spLocks noGrp="1"/>
          </p:cNvSpPr>
          <p:nvPr>
            <p:ph type="pic" sz="quarter" idx="14"/>
          </p:nvPr>
        </p:nvSpPr>
        <p:spPr>
          <a:xfrm>
            <a:off x="707393" y="847600"/>
            <a:ext cx="4619625" cy="4617720"/>
          </a:xfrm>
          <a:prstGeom prst="ellipse">
            <a:avLst/>
          </a:prstGeom>
          <a:noFill/>
        </p:spPr>
        <p:txBody>
          <a:bodyPr tIns="548640">
            <a:normAutofit/>
          </a:bodyPr>
          <a:lstStyle>
            <a:lvl1pPr marL="0" indent="0" algn="ctr">
              <a:buNone/>
              <a:defRPr sz="2000"/>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EBF08299-9068-827D-783B-BFF5B95E9574}"/>
              </a:ext>
            </a:extLst>
          </p:cNvPr>
          <p:cNvSpPr>
            <a:spLocks noGrp="1"/>
          </p:cNvSpPr>
          <p:nvPr>
            <p:ph idx="1" hasCustomPrompt="1"/>
          </p:nvPr>
        </p:nvSpPr>
        <p:spPr>
          <a:xfrm>
            <a:off x="6222118" y="4058263"/>
            <a:ext cx="5507421" cy="2141482"/>
          </a:xfrm>
        </p:spPr>
        <p:txBody>
          <a:bodyPr>
            <a:normAutofit/>
          </a:bodyPr>
          <a:lstStyle>
            <a:lvl1pPr marL="0" indent="0">
              <a:lnSpc>
                <a:spcPct val="90000"/>
              </a:lnSpc>
              <a:buFont typeface="Arial" panose="020B0604020202020204" pitchFamily="34" charset="0"/>
              <a:buNone/>
              <a:defRPr sz="2400"/>
            </a:lvl1pPr>
            <a:lvl2pPr marL="228600">
              <a:lnSpc>
                <a:spcPct val="90000"/>
              </a:lnSpc>
              <a:buClr>
                <a:schemeClr val="accent2"/>
              </a:buClr>
              <a:defRPr sz="2000"/>
            </a:lvl2pPr>
            <a:lvl3pPr marL="457200">
              <a:lnSpc>
                <a:spcPct val="90000"/>
              </a:lnSpc>
              <a:buClr>
                <a:schemeClr val="accent2"/>
              </a:buClr>
              <a:defRPr sz="1800"/>
            </a:lvl3pPr>
            <a:lvl4pPr marL="685800">
              <a:lnSpc>
                <a:spcPct val="90000"/>
              </a:lnSpc>
              <a:buClr>
                <a:schemeClr val="accent2"/>
              </a:buClr>
              <a:defRPr sz="1600"/>
            </a:lvl4pPr>
            <a:lvl5pPr>
              <a:lnSpc>
                <a:spcPct val="110000"/>
              </a:lnSpc>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Pitch deck</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3854976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304803"/>
            <a:ext cx="10515600" cy="1472974"/>
          </a:xfrm>
        </p:spPr>
        <p:txBody>
          <a:bodyPr anchor="ctr" anchorCtr="0">
            <a:noAutofit/>
          </a:bodyPr>
          <a:lstStyle/>
          <a:p>
            <a:r>
              <a:rPr lang="en-US" dirty="0"/>
              <a:t>Click to add title</a:t>
            </a:r>
          </a:p>
        </p:txBody>
      </p:sp>
      <p:sp>
        <p:nvSpPr>
          <p:cNvPr id="13" name="Content Placeholder 12">
            <a:extLst>
              <a:ext uri="{FF2B5EF4-FFF2-40B4-BE49-F238E27FC236}">
                <a16:creationId xmlns:a16="http://schemas.microsoft.com/office/drawing/2014/main" id="{E3FB7D8D-37C3-E089-EC02-FB49A13CBE1D}"/>
              </a:ext>
            </a:extLst>
          </p:cNvPr>
          <p:cNvSpPr>
            <a:spLocks noGrp="1"/>
          </p:cNvSpPr>
          <p:nvPr>
            <p:ph sz="quarter" idx="13" hasCustomPrompt="1"/>
          </p:nvPr>
        </p:nvSpPr>
        <p:spPr>
          <a:xfrm>
            <a:off x="838200" y="1838099"/>
            <a:ext cx="8012113" cy="4284889"/>
          </a:xfrm>
        </p:spPr>
        <p:txBody>
          <a:bodyPr>
            <a:normAutofit/>
          </a:bodyPr>
          <a:lstStyle>
            <a:lvl1pPr>
              <a:lnSpc>
                <a:spcPct val="90000"/>
              </a:lnSpc>
              <a:spcBef>
                <a:spcPts val="1000"/>
              </a:spcBef>
              <a:spcAft>
                <a:spcPts val="800"/>
              </a:spcAft>
              <a:buClr>
                <a:schemeClr val="accent2"/>
              </a:buClr>
              <a:defRPr sz="1800"/>
            </a:lvl1pPr>
            <a:lvl2pPr>
              <a:lnSpc>
                <a:spcPct val="90000"/>
              </a:lnSpc>
              <a:spcBef>
                <a:spcPts val="1000"/>
              </a:spcBef>
              <a:spcAft>
                <a:spcPts val="800"/>
              </a:spcAft>
              <a:buClr>
                <a:schemeClr val="accent2"/>
              </a:buClr>
              <a:defRPr sz="1600"/>
            </a:lvl2pPr>
            <a:lvl3pPr>
              <a:lnSpc>
                <a:spcPct val="90000"/>
              </a:lnSpc>
              <a:spcBef>
                <a:spcPts val="1000"/>
              </a:spcBef>
              <a:spcAft>
                <a:spcPts val="800"/>
              </a:spcAft>
              <a:buClr>
                <a:schemeClr val="accent2"/>
              </a:buClr>
              <a:defRPr sz="1400"/>
            </a:lvl3pPr>
            <a:lvl4pPr>
              <a:lnSpc>
                <a:spcPct val="90000"/>
              </a:lnSpc>
              <a:spcBef>
                <a:spcPts val="1000"/>
              </a:spcBef>
              <a:spcAft>
                <a:spcPts val="800"/>
              </a:spcAft>
              <a:buClr>
                <a:schemeClr val="accent2"/>
              </a:buClr>
              <a:defRPr sz="1200"/>
            </a:lvl4pPr>
            <a:lvl5pPr>
              <a:lnSpc>
                <a:spcPct val="90000"/>
              </a:lnSpc>
              <a:spcBef>
                <a:spcPts val="1000"/>
              </a:spcBef>
              <a:spcAft>
                <a:spcPts val="800"/>
              </a:spcAft>
              <a:buClr>
                <a:schemeClr val="accent2"/>
              </a:buCl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7" name="Freeform: Shape 14">
            <a:extLst>
              <a:ext uri="{FF2B5EF4-FFF2-40B4-BE49-F238E27FC236}">
                <a16:creationId xmlns:a16="http://schemas.microsoft.com/office/drawing/2014/main" id="{438B6FA2-AF11-618E-2B1A-38BF083DF340}"/>
              </a:ext>
              <a:ext uri="{C183D7F6-B498-43B3-948B-1728B52AA6E4}">
                <adec:decorative xmlns:adec="http://schemas.microsoft.com/office/drawing/2017/decorative" val="1"/>
              </a:ext>
            </a:extLst>
          </p:cNvPr>
          <p:cNvSpPr/>
          <p:nvPr userDrawn="1"/>
        </p:nvSpPr>
        <p:spPr>
          <a:xfrm rot="16200000">
            <a:off x="-381048" y="5144407"/>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13">
            <a:extLst>
              <a:ext uri="{FF2B5EF4-FFF2-40B4-BE49-F238E27FC236}">
                <a16:creationId xmlns:a16="http://schemas.microsoft.com/office/drawing/2014/main" id="{A269A8D8-A4AE-CEFF-E928-7DB1CFB3E401}"/>
              </a:ext>
              <a:ext uri="{C183D7F6-B498-43B3-948B-1728B52AA6E4}">
                <adec:decorative xmlns:adec="http://schemas.microsoft.com/office/drawing/2017/decorative" val="1"/>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Freeform: Shape 19">
            <a:extLst>
              <a:ext uri="{FF2B5EF4-FFF2-40B4-BE49-F238E27FC236}">
                <a16:creationId xmlns:a16="http://schemas.microsoft.com/office/drawing/2014/main" id="{15418837-E689-97BE-9FAD-FEDBD599EBAD}"/>
              </a:ext>
              <a:ext uri="{C183D7F6-B498-43B3-948B-1728B52AA6E4}">
                <adec:decorative xmlns:adec="http://schemas.microsoft.com/office/drawing/2017/decorative" val="1"/>
              </a:ext>
            </a:extLst>
          </p:cNvPr>
          <p:cNvSpPr/>
          <p:nvPr userDrawn="1"/>
        </p:nvSpPr>
        <p:spPr>
          <a:xfrm rot="10800000" flipH="1">
            <a:off x="11109434" y="3527042"/>
            <a:ext cx="1082566" cy="1616525"/>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5"/>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153616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7DF76A42-387B-8D66-1214-D40462070066}"/>
              </a:ext>
              <a:ext uri="{C183D7F6-B498-43B3-948B-1728B52AA6E4}">
                <adec:decorative xmlns:adec="http://schemas.microsoft.com/office/drawing/2017/decorative" val="1"/>
              </a:ext>
            </a:extLst>
          </p:cNvPr>
          <p:cNvSpPr/>
          <p:nvPr userDrawn="1"/>
        </p:nvSpPr>
        <p:spPr>
          <a:xfrm>
            <a:off x="7940621" y="704193"/>
            <a:ext cx="2296455" cy="229645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D2ACE818-46EF-547E-9315-A849483036BF}"/>
              </a:ext>
              <a:ext uri="{C183D7F6-B498-43B3-948B-1728B52AA6E4}">
                <adec:decorative xmlns:adec="http://schemas.microsoft.com/office/drawing/2017/decorative" val="1"/>
              </a:ext>
            </a:extLst>
          </p:cNvPr>
          <p:cNvGrpSpPr/>
          <p:nvPr userDrawn="1"/>
        </p:nvGrpSpPr>
        <p:grpSpPr>
          <a:xfrm>
            <a:off x="577652" y="0"/>
            <a:ext cx="8798419" cy="6816262"/>
            <a:chOff x="577652" y="-28502"/>
            <a:chExt cx="8798419" cy="6816262"/>
          </a:xfrm>
        </p:grpSpPr>
        <p:sp>
          <p:nvSpPr>
            <p:cNvPr id="9" name="Oval 8">
              <a:extLst>
                <a:ext uri="{FF2B5EF4-FFF2-40B4-BE49-F238E27FC236}">
                  <a16:creationId xmlns:a16="http://schemas.microsoft.com/office/drawing/2014/main" id="{E9644D21-8793-9A96-F305-5D20EE342B26}"/>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DF8D7AEF-C845-09F0-F31C-20B32BBA1EBA}"/>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5F9D44CB-887B-C74D-3E96-5607E84DAEFF}"/>
                </a:ext>
              </a:extLst>
            </p:cNvPr>
            <p:cNvSpPr/>
            <p:nvPr userDrawn="1"/>
          </p:nvSpPr>
          <p:spPr>
            <a:xfrm>
              <a:off x="577652" y="1085116"/>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9">
            <a:extLst>
              <a:ext uri="{FF2B5EF4-FFF2-40B4-BE49-F238E27FC236}">
                <a16:creationId xmlns:a16="http://schemas.microsoft.com/office/drawing/2014/main" id="{87D193F4-2337-0048-1BE7-C9A8154191F9}"/>
              </a:ext>
              <a:ext uri="{C183D7F6-B498-43B3-948B-1728B52AA6E4}">
                <adec:decorative xmlns:adec="http://schemas.microsoft.com/office/drawing/2017/decorative" val="1"/>
              </a:ext>
            </a:extLst>
          </p:cNvPr>
          <p:cNvSpPr/>
          <p:nvPr userDrawn="1"/>
        </p:nvSpPr>
        <p:spPr>
          <a:xfrm rot="16200000" flipH="1">
            <a:off x="936118" y="5508455"/>
            <a:ext cx="1082566" cy="1616525"/>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45EE4510-BCBA-C39A-BEF1-A391A3304F88}"/>
              </a:ext>
              <a:ext uri="{C183D7F6-B498-43B3-948B-1728B52AA6E4}">
                <adec:decorative xmlns:adec="http://schemas.microsoft.com/office/drawing/2017/decorative" val="1"/>
              </a:ext>
            </a:extLst>
          </p:cNvPr>
          <p:cNvCxnSpPr>
            <a:cxnSpLocks/>
          </p:cNvCxnSpPr>
          <p:nvPr userDrawn="1"/>
        </p:nvCxnSpPr>
        <p:spPr>
          <a:xfrm>
            <a:off x="11494655" y="5270490"/>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2815929" y="1349825"/>
            <a:ext cx="6560142" cy="3063149"/>
          </a:xfrm>
        </p:spPr>
        <p:txBody>
          <a:bodyPr anchor="ctr">
            <a:noAutofit/>
          </a:bodyPr>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2815929" y="4412973"/>
            <a:ext cx="6560142" cy="1935571"/>
          </a:xfrm>
        </p:spPr>
        <p:txBody>
          <a:bodyPr>
            <a:noAutofit/>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48691287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825625"/>
            <a:ext cx="4915163" cy="4297680"/>
          </a:xfrm>
        </p:spPr>
        <p:txBody>
          <a:bodyPr>
            <a:normAutofit/>
          </a:bodyPr>
          <a:lstStyle>
            <a:lvl1pPr marL="0" indent="0">
              <a:spcBef>
                <a:spcPts val="1000"/>
              </a:spcBef>
              <a:spcAft>
                <a:spcPts val="800"/>
              </a:spcAft>
              <a:buNone/>
              <a:defRPr sz="2000"/>
            </a:lvl1pPr>
            <a:lvl2pPr marL="228600" indent="-228600">
              <a:spcBef>
                <a:spcPts val="1000"/>
              </a:spcBef>
              <a:spcAft>
                <a:spcPts val="800"/>
              </a:spcAft>
              <a:buClr>
                <a:schemeClr val="accent2"/>
              </a:buClr>
              <a:buFont typeface="Arial" panose="020B0604020202020204" pitchFamily="34" charset="0"/>
              <a:buChar char="•"/>
              <a:defRPr sz="2000"/>
            </a:lvl2pPr>
            <a:lvl3pPr marL="594360" indent="-228600">
              <a:spcBef>
                <a:spcPts val="1000"/>
              </a:spcBef>
              <a:spcAft>
                <a:spcPts val="800"/>
              </a:spcAft>
              <a:buClr>
                <a:schemeClr val="accent2"/>
              </a:buClr>
              <a:buFont typeface="Arial" panose="020B0604020202020204" pitchFamily="34" charset="0"/>
              <a:buChar char="•"/>
              <a:defRPr sz="2000"/>
            </a:lvl3pPr>
            <a:lvl4pPr marL="868680" indent="-228600">
              <a:spcBef>
                <a:spcPts val="1000"/>
              </a:spcBef>
              <a:spcAft>
                <a:spcPts val="800"/>
              </a:spcAft>
              <a:buClr>
                <a:schemeClr val="accent2"/>
              </a:buClr>
              <a:buFont typeface="Arial" panose="020B0604020202020204" pitchFamily="34" charset="0"/>
              <a:buChar char="•"/>
              <a:defRPr sz="2000"/>
            </a:lvl4pPr>
            <a:lvl5pPr marL="1143000" indent="-228600">
              <a:spcBef>
                <a:spcPts val="1000"/>
              </a:spcBef>
              <a:spcAft>
                <a:spcPts val="800"/>
              </a:spcAft>
              <a:buClr>
                <a:schemeClr val="accent2"/>
              </a:buClr>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5FB01ADF-164A-96FB-0129-C2A0F0ED0A85}"/>
              </a:ext>
            </a:extLst>
          </p:cNvPr>
          <p:cNvSpPr>
            <a:spLocks noGrp="1"/>
          </p:cNvSpPr>
          <p:nvPr>
            <p:ph sz="half" idx="15" hasCustomPrompt="1"/>
          </p:nvPr>
        </p:nvSpPr>
        <p:spPr>
          <a:xfrm>
            <a:off x="6147896" y="1816916"/>
            <a:ext cx="5212080" cy="4297680"/>
          </a:xfrm>
        </p:spPr>
        <p:txBody>
          <a:bodyPr>
            <a:normAutofit/>
          </a:bodyPr>
          <a:lstStyle>
            <a:lvl1pPr marL="0" indent="0">
              <a:spcBef>
                <a:spcPts val="1000"/>
              </a:spcBef>
              <a:spcAft>
                <a:spcPts val="800"/>
              </a:spcAft>
              <a:buNone/>
              <a:defRPr sz="2000"/>
            </a:lvl1pPr>
            <a:lvl2pPr marL="228600" indent="-228600">
              <a:spcBef>
                <a:spcPts val="1000"/>
              </a:spcBef>
              <a:spcAft>
                <a:spcPts val="800"/>
              </a:spcAft>
              <a:buClr>
                <a:schemeClr val="accent2"/>
              </a:buClr>
              <a:buFont typeface="Arial" panose="020B0604020202020204" pitchFamily="34" charset="0"/>
              <a:buChar char="•"/>
              <a:defRPr sz="2000"/>
            </a:lvl2pPr>
            <a:lvl3pPr marL="594360" indent="-228600">
              <a:spcBef>
                <a:spcPts val="1000"/>
              </a:spcBef>
              <a:spcAft>
                <a:spcPts val="800"/>
              </a:spcAft>
              <a:buClr>
                <a:schemeClr val="accent2"/>
              </a:buClr>
              <a:buFont typeface="Arial" panose="020B0604020202020204" pitchFamily="34" charset="0"/>
              <a:buChar char="•"/>
              <a:defRPr sz="2000"/>
            </a:lvl3pPr>
            <a:lvl4pPr marL="868680" indent="-228600">
              <a:spcBef>
                <a:spcPts val="1000"/>
              </a:spcBef>
              <a:spcAft>
                <a:spcPts val="800"/>
              </a:spcAft>
              <a:buClr>
                <a:schemeClr val="accent2"/>
              </a:buClr>
              <a:buFont typeface="Arial" panose="020B0604020202020204" pitchFamily="34" charset="0"/>
              <a:buChar char="•"/>
              <a:defRPr sz="2000"/>
            </a:lvl4pPr>
            <a:lvl5pPr marL="1143000" indent="-228600">
              <a:spcBef>
                <a:spcPts val="1000"/>
              </a:spcBef>
              <a:spcAft>
                <a:spcPts val="800"/>
              </a:spcAft>
              <a:buClr>
                <a:schemeClr val="accent2"/>
              </a:buClr>
              <a:buFont typeface="Arial" panose="020B0604020202020204" pitchFamily="34" charset="0"/>
              <a:buChar char="•"/>
              <a:defRPr sz="20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1" name="Group 10">
            <a:extLst>
              <a:ext uri="{FF2B5EF4-FFF2-40B4-BE49-F238E27FC236}">
                <a16:creationId xmlns:a16="http://schemas.microsoft.com/office/drawing/2014/main" id="{C263F0DD-A38B-64B8-7412-087B487E6D47}"/>
              </a:ext>
              <a:ext uri="{C183D7F6-B498-43B3-948B-1728B52AA6E4}">
                <adec:decorative xmlns:adec="http://schemas.microsoft.com/office/drawing/2017/decorative" val="1"/>
              </a:ext>
            </a:extLst>
          </p:cNvPr>
          <p:cNvGrpSpPr/>
          <p:nvPr userDrawn="1"/>
        </p:nvGrpSpPr>
        <p:grpSpPr>
          <a:xfrm>
            <a:off x="123536" y="2"/>
            <a:ext cx="12068464" cy="6857998"/>
            <a:chOff x="123536" y="2"/>
            <a:chExt cx="12068464" cy="6857998"/>
          </a:xfrm>
        </p:grpSpPr>
        <p:sp>
          <p:nvSpPr>
            <p:cNvPr id="12" name="Freeform: Shape 9">
              <a:extLst>
                <a:ext uri="{FF2B5EF4-FFF2-40B4-BE49-F238E27FC236}">
                  <a16:creationId xmlns:a16="http://schemas.microsoft.com/office/drawing/2014/main" id="{44CE2FB7-A856-E3C3-9798-73AAFB7901B8}"/>
                </a:ext>
              </a:extLst>
            </p:cNvPr>
            <p:cNvSpPr/>
            <p:nvPr userDrawn="1"/>
          </p:nvSpPr>
          <p:spPr>
            <a:xfrm>
              <a:off x="5671336"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Freeform: Shape 10">
              <a:extLst>
                <a:ext uri="{FF2B5EF4-FFF2-40B4-BE49-F238E27FC236}">
                  <a16:creationId xmlns:a16="http://schemas.microsoft.com/office/drawing/2014/main" id="{47ED62E5-894A-A8F9-A6DC-4A5C147CDE78}"/>
                </a:ext>
              </a:extLst>
            </p:cNvPr>
            <p:cNvSpPr/>
            <p:nvPr userDrawn="1"/>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Shape 11">
              <a:extLst>
                <a:ext uri="{FF2B5EF4-FFF2-40B4-BE49-F238E27FC236}">
                  <a16:creationId xmlns:a16="http://schemas.microsoft.com/office/drawing/2014/main" id="{5C181CD4-C69B-2826-AF23-060D677248A9}"/>
                </a:ext>
              </a:extLst>
            </p:cNvPr>
            <p:cNvSpPr/>
            <p:nvPr userDrawn="1"/>
          </p:nvSpPr>
          <p:spPr>
            <a:xfrm rot="5400000">
              <a:off x="11328915" y="3872201"/>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346837272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p>
            <a:r>
              <a:rPr lang="en-US" dirty="0"/>
              <a:t>Click to add title</a:t>
            </a:r>
          </a:p>
        </p:txBody>
      </p:sp>
      <p:sp>
        <p:nvSpPr>
          <p:cNvPr id="11" name="Content Placeholder 2">
            <a:extLst>
              <a:ext uri="{FF2B5EF4-FFF2-40B4-BE49-F238E27FC236}">
                <a16:creationId xmlns:a16="http://schemas.microsoft.com/office/drawing/2014/main" id="{60538251-2B75-FA20-0F29-FB58583E6125}"/>
              </a:ext>
            </a:extLst>
          </p:cNvPr>
          <p:cNvSpPr>
            <a:spLocks noGrp="1"/>
          </p:cNvSpPr>
          <p:nvPr>
            <p:ph sz="half" idx="1" hasCustomPrompt="1"/>
          </p:nvPr>
        </p:nvSpPr>
        <p:spPr>
          <a:xfrm>
            <a:off x="838201" y="1825625"/>
            <a:ext cx="3108958" cy="4297680"/>
          </a:xfrm>
        </p:spPr>
        <p:txBody>
          <a:bodyPr>
            <a:normAutofit/>
          </a:bodyPr>
          <a:lstStyle>
            <a:lvl1pPr marL="228600" indent="-228600">
              <a:spcBef>
                <a:spcPts val="1000"/>
              </a:spcBef>
              <a:spcAft>
                <a:spcPts val="800"/>
              </a:spcAft>
              <a:buClr>
                <a:schemeClr val="accent2"/>
              </a:buClr>
              <a:buFont typeface="Arial" panose="020B0604020202020204" pitchFamily="34" charset="0"/>
              <a:buChar char="•"/>
              <a:defRPr sz="1800"/>
            </a:lvl1pPr>
            <a:lvl2pPr marL="285750" indent="-285750">
              <a:spcBef>
                <a:spcPts val="1000"/>
              </a:spcBef>
              <a:spcAft>
                <a:spcPts val="800"/>
              </a:spcAft>
              <a:buClr>
                <a:schemeClr val="accent2"/>
              </a:buClr>
              <a:buFont typeface="Arial" panose="020B0604020202020204" pitchFamily="34" charset="0"/>
              <a:buChar char="•"/>
              <a:defRPr sz="1800"/>
            </a:lvl2pPr>
            <a:lvl3pPr marL="651510" indent="-285750">
              <a:spcBef>
                <a:spcPts val="1000"/>
              </a:spcBef>
              <a:spcAft>
                <a:spcPts val="800"/>
              </a:spcAft>
              <a:buClr>
                <a:schemeClr val="accent2"/>
              </a:buClr>
              <a:buFont typeface="Arial" panose="020B0604020202020204" pitchFamily="34" charset="0"/>
              <a:buChar char="•"/>
              <a:defRPr sz="1800"/>
            </a:lvl3pPr>
            <a:lvl4pPr marL="925830" indent="-285750">
              <a:spcBef>
                <a:spcPts val="1000"/>
              </a:spcBef>
              <a:spcAft>
                <a:spcPts val="800"/>
              </a:spcAft>
              <a:buClr>
                <a:schemeClr val="accent2"/>
              </a:buClr>
              <a:buFont typeface="Arial" panose="020B0604020202020204" pitchFamily="34" charset="0"/>
              <a:buChar char="•"/>
              <a:defRPr sz="1800"/>
            </a:lvl4pPr>
            <a:lvl5pPr marL="1200150" indent="-285750">
              <a:spcBef>
                <a:spcPts val="1000"/>
              </a:spcBef>
              <a:spcAft>
                <a:spcPts val="800"/>
              </a:spcAft>
              <a:buClr>
                <a:schemeClr val="accent2"/>
              </a:buClr>
              <a:buFont typeface="Arial" panose="020B0604020202020204" pitchFamily="34" charset="0"/>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A06C49DD-8C29-93EA-04F4-22F84080DF5C}"/>
              </a:ext>
            </a:extLst>
          </p:cNvPr>
          <p:cNvSpPr>
            <a:spLocks noGrp="1"/>
          </p:cNvSpPr>
          <p:nvPr>
            <p:ph sz="half" idx="15" hasCustomPrompt="1"/>
          </p:nvPr>
        </p:nvSpPr>
        <p:spPr>
          <a:xfrm>
            <a:off x="4661820" y="1816916"/>
            <a:ext cx="6698156" cy="4297680"/>
          </a:xfrm>
        </p:spPr>
        <p:txBody>
          <a:bodyPr>
            <a:normAutofit/>
          </a:bodyPr>
          <a:lstStyle>
            <a:lvl1pPr marL="0" indent="0">
              <a:spcBef>
                <a:spcPts val="1000"/>
              </a:spcBef>
              <a:spcAft>
                <a:spcPts val="800"/>
              </a:spcAft>
              <a:buNone/>
              <a:defRPr sz="1800"/>
            </a:lvl1pPr>
            <a:lvl2pPr marL="228600" indent="-228600">
              <a:spcBef>
                <a:spcPts val="1000"/>
              </a:spcBef>
              <a:spcAft>
                <a:spcPts val="800"/>
              </a:spcAft>
              <a:buClr>
                <a:schemeClr val="accent2"/>
              </a:buClr>
              <a:buFont typeface="Arial" panose="020B0604020202020204" pitchFamily="34" charset="0"/>
              <a:buChar char="•"/>
              <a:defRPr sz="1800"/>
            </a:lvl2pPr>
            <a:lvl3pPr marL="594360" indent="-228600">
              <a:spcBef>
                <a:spcPts val="1000"/>
              </a:spcBef>
              <a:spcAft>
                <a:spcPts val="800"/>
              </a:spcAft>
              <a:buClr>
                <a:schemeClr val="accent2"/>
              </a:buClr>
              <a:buFont typeface="Arial" panose="020B0604020202020204" pitchFamily="34" charset="0"/>
              <a:buChar char="•"/>
              <a:defRPr sz="1800"/>
            </a:lvl3pPr>
            <a:lvl4pPr marL="868680" indent="-228600">
              <a:spcBef>
                <a:spcPts val="1000"/>
              </a:spcBef>
              <a:spcAft>
                <a:spcPts val="800"/>
              </a:spcAft>
              <a:buClr>
                <a:schemeClr val="accent2"/>
              </a:buClr>
              <a:buFont typeface="Arial" panose="020B0604020202020204" pitchFamily="34" charset="0"/>
              <a:buChar char="•"/>
              <a:defRPr sz="1800"/>
            </a:lvl4pPr>
            <a:lvl5pPr marL="1143000" indent="-228600">
              <a:spcBef>
                <a:spcPts val="1000"/>
              </a:spcBef>
              <a:spcAft>
                <a:spcPts val="800"/>
              </a:spcAft>
              <a:buClr>
                <a:schemeClr val="accent2"/>
              </a:buClr>
              <a:buFont typeface="Arial" panose="020B0604020202020204" pitchFamily="34" charset="0"/>
              <a:buChar cha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Freeform: Shape 11">
            <a:extLst>
              <a:ext uri="{FF2B5EF4-FFF2-40B4-BE49-F238E27FC236}">
                <a16:creationId xmlns:a16="http://schemas.microsoft.com/office/drawing/2014/main" id="{1E75594D-82D2-74F6-56EC-46FCD28CBE68}"/>
              </a:ext>
              <a:ext uri="{C183D7F6-B498-43B3-948B-1728B52AA6E4}">
                <adec:decorative xmlns:adec="http://schemas.microsoft.com/office/drawing/2017/decorative" val="1"/>
              </a:ext>
            </a:extLst>
          </p:cNvPr>
          <p:cNvSpPr/>
          <p:nvPr userDrawn="1"/>
        </p:nvSpPr>
        <p:spPr>
          <a:xfrm>
            <a:off x="9994966" y="0"/>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3">
            <a:extLst>
              <a:ext uri="{FF2B5EF4-FFF2-40B4-BE49-F238E27FC236}">
                <a16:creationId xmlns:a16="http://schemas.microsoft.com/office/drawing/2014/main" id="{FF4E0F5B-0892-2688-EFD3-284369DA50CD}"/>
              </a:ext>
              <a:ext uri="{C183D7F6-B498-43B3-948B-1728B52AA6E4}">
                <adec:decorative xmlns:adec="http://schemas.microsoft.com/office/drawing/2017/decorative" val="1"/>
              </a:ext>
            </a:extLst>
          </p:cNvPr>
          <p:cNvSpPr/>
          <p:nvPr userDrawn="1"/>
        </p:nvSpPr>
        <p:spPr>
          <a:xfrm rot="10800000">
            <a:off x="8097530" y="5590215"/>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71D8715A-3067-732D-C410-868C7CCCF750}"/>
              </a:ext>
              <a:ext uri="{C183D7F6-B498-43B3-948B-1728B52AA6E4}">
                <adec:decorative xmlns:adec="http://schemas.microsoft.com/office/drawing/2017/decorative" val="1"/>
              </a:ext>
            </a:extLst>
          </p:cNvPr>
          <p:cNvCxnSpPr>
            <a:cxnSpLocks/>
          </p:cNvCxnSpPr>
          <p:nvPr userDrawn="1"/>
        </p:nvCxnSpPr>
        <p:spPr>
          <a:xfrm rot="16200000">
            <a:off x="982378" y="551212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5543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34F4E-0BBB-8BB3-568A-6FE4A9AB81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154AC8-495B-1183-FC34-D7C4DDC68588}"/>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4" name="Footer Placeholder 3">
            <a:extLst>
              <a:ext uri="{FF2B5EF4-FFF2-40B4-BE49-F238E27FC236}">
                <a16:creationId xmlns:a16="http://schemas.microsoft.com/office/drawing/2014/main" id="{FC2730D3-D367-42D9-B70A-EEE855302F2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115DF7-C823-CF27-AC02-1D296A517B6D}"/>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140186956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 and Pictur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07BCF9-2F5B-200E-2E6C-E177DB56ECB0}"/>
              </a:ext>
              <a:ext uri="{C183D7F6-B498-43B3-948B-1728B52AA6E4}">
                <adec:decorative xmlns:adec="http://schemas.microsoft.com/office/drawing/2017/decorative" val="1"/>
              </a:ext>
            </a:extLst>
          </p:cNvPr>
          <p:cNvGrpSpPr/>
          <p:nvPr userDrawn="1"/>
        </p:nvGrpSpPr>
        <p:grpSpPr>
          <a:xfrm>
            <a:off x="0" y="7458"/>
            <a:ext cx="7083733" cy="6182202"/>
            <a:chOff x="0" y="7460"/>
            <a:chExt cx="7083733" cy="6182202"/>
          </a:xfrm>
        </p:grpSpPr>
        <p:sp>
          <p:nvSpPr>
            <p:cNvPr id="9" name="Freeform: Shape 14">
              <a:extLst>
                <a:ext uri="{FF2B5EF4-FFF2-40B4-BE49-F238E27FC236}">
                  <a16:creationId xmlns:a16="http://schemas.microsoft.com/office/drawing/2014/main" id="{7A624B2B-50FD-9351-987F-2E5A5472CAB6}"/>
                </a:ext>
              </a:extLst>
            </p:cNvPr>
            <p:cNvSpPr/>
            <p:nvPr userDrawn="1"/>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51E534EE-E0F1-2BD9-9A82-7656B90A2D9D}"/>
                </a:ext>
              </a:extLst>
            </p:cNvPr>
            <p:cNvSpPr/>
            <p:nvPr userDrawn="1"/>
          </p:nvSpPr>
          <p:spPr>
            <a:xfrm>
              <a:off x="6234405" y="7460"/>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0" y="198437"/>
            <a:ext cx="5257800" cy="2324046"/>
          </a:xfrm>
        </p:spPr>
        <p:txBody>
          <a:bodyPr anchor="b" anchorCtr="0">
            <a:noAutofit/>
          </a:bodyPr>
          <a:lstStyle>
            <a:lvl1pP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657316"/>
            <a:ext cx="5257800" cy="3369858"/>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6413114" y="845068"/>
            <a:ext cx="5193792" cy="5193792"/>
          </a:xfrm>
          <a:prstGeom prst="ellipse">
            <a:avLst/>
          </a:prstGeom>
        </p:spPr>
        <p:txBody>
          <a:bodyPr/>
          <a:lstStyle>
            <a:lvl1pPr marL="0" indent="0" algn="ctr">
              <a:buNone/>
              <a:defRPr/>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64394873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tent and Table">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21BD3DB-6F51-C1AE-FF0E-D0BDCB55F30B}"/>
              </a:ext>
              <a:ext uri="{C183D7F6-B498-43B3-948B-1728B52AA6E4}">
                <adec:decorative xmlns:adec="http://schemas.microsoft.com/office/drawing/2017/decorative" val="1"/>
              </a:ext>
            </a:extLst>
          </p:cNvPr>
          <p:cNvGrpSpPr/>
          <p:nvPr userDrawn="1"/>
        </p:nvGrpSpPr>
        <p:grpSpPr>
          <a:xfrm>
            <a:off x="123536" y="2"/>
            <a:ext cx="11220225" cy="6857998"/>
            <a:chOff x="123536" y="2"/>
            <a:chExt cx="11220225" cy="6857998"/>
          </a:xfrm>
        </p:grpSpPr>
        <p:sp>
          <p:nvSpPr>
            <p:cNvPr id="12" name="Freeform: Shape 7">
              <a:extLst>
                <a:ext uri="{FF2B5EF4-FFF2-40B4-BE49-F238E27FC236}">
                  <a16:creationId xmlns:a16="http://schemas.microsoft.com/office/drawing/2014/main" id="{59903C17-0733-BE0C-7392-283FEC2E98B0}"/>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5"/>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1">
              <a:extLst>
                <a:ext uri="{FF2B5EF4-FFF2-40B4-BE49-F238E27FC236}">
                  <a16:creationId xmlns:a16="http://schemas.microsoft.com/office/drawing/2014/main" id="{898A3450-9C87-13ED-79CC-F4F65D14FF72}"/>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1825625"/>
            <a:ext cx="2882462" cy="4297678"/>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038599" y="1825625"/>
            <a:ext cx="7315199" cy="4297680"/>
          </a:xfrm>
        </p:spPr>
        <p:txBody>
          <a:bodyPr>
            <a:normAutofit/>
          </a:bodyPr>
          <a:lstStyle>
            <a:lvl1pPr marL="0" indent="0">
              <a:buNone/>
              <a:defRPr sz="240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59516544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9FE4C84-13A1-72EA-6541-7C8FDDEA71C0}"/>
              </a:ext>
              <a:ext uri="{C183D7F6-B498-43B3-948B-1728B52AA6E4}">
                <adec:decorative xmlns:adec="http://schemas.microsoft.com/office/drawing/2017/decorative" val="1"/>
              </a:ext>
            </a:extLst>
          </p:cNvPr>
          <p:cNvSpPr/>
          <p:nvPr userDrawn="1"/>
        </p:nvSpPr>
        <p:spPr>
          <a:xfrm>
            <a:off x="361563" y="5800859"/>
            <a:ext cx="692016" cy="692016"/>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0468883-4E51-D3BD-E1C6-601ED9B6EF0E}"/>
              </a:ext>
              <a:ext uri="{C183D7F6-B498-43B3-948B-1728B52AA6E4}">
                <adec:decorative xmlns:adec="http://schemas.microsoft.com/office/drawing/2017/decorative" val="1"/>
              </a:ext>
            </a:extLst>
          </p:cNvPr>
          <p:cNvSpPr/>
          <p:nvPr userDrawn="1"/>
        </p:nvSpPr>
        <p:spPr>
          <a:xfrm rot="21438747" flipV="1">
            <a:off x="7967025" y="2530995"/>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9">
            <a:extLst>
              <a:ext uri="{FF2B5EF4-FFF2-40B4-BE49-F238E27FC236}">
                <a16:creationId xmlns:a16="http://schemas.microsoft.com/office/drawing/2014/main" id="{111AEF3F-9A86-45CE-4817-E3E6863DC09A}"/>
              </a:ext>
              <a:ext uri="{C183D7F6-B498-43B3-948B-1728B52AA6E4}">
                <adec:decorative xmlns:adec="http://schemas.microsoft.com/office/drawing/2017/decorative" val="1"/>
              </a:ext>
            </a:extLst>
          </p:cNvPr>
          <p:cNvSpPr/>
          <p:nvPr userDrawn="1"/>
        </p:nvSpPr>
        <p:spPr>
          <a:xfrm flipH="1">
            <a:off x="11764789" y="390570"/>
            <a:ext cx="437721" cy="797078"/>
          </a:xfrm>
          <a:custGeom>
            <a:avLst/>
            <a:gdLst>
              <a:gd name="connsiteX0" fmla="*/ 28069 w 437721"/>
              <a:gd name="connsiteY0" fmla="*/ 0 h 797078"/>
              <a:gd name="connsiteX1" fmla="*/ 437721 w 437721"/>
              <a:gd name="connsiteY1" fmla="*/ 398539 h 797078"/>
              <a:gd name="connsiteX2" fmla="*/ 28069 w 437721"/>
              <a:gd name="connsiteY2" fmla="*/ 797078 h 797078"/>
              <a:gd name="connsiteX3" fmla="*/ 0 w 437721"/>
              <a:gd name="connsiteY3" fmla="*/ 794325 h 797078"/>
              <a:gd name="connsiteX4" fmla="*/ 0 w 437721"/>
              <a:gd name="connsiteY4" fmla="*/ 2753 h 797078"/>
              <a:gd name="connsiteX5" fmla="*/ 28069 w 437721"/>
              <a:gd name="connsiteY5" fmla="*/ 0 h 79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721" h="797078">
                <a:moveTo>
                  <a:pt x="28069" y="0"/>
                </a:moveTo>
                <a:cubicBezTo>
                  <a:pt x="254314" y="0"/>
                  <a:pt x="437721" y="178432"/>
                  <a:pt x="437721" y="398539"/>
                </a:cubicBezTo>
                <a:cubicBezTo>
                  <a:pt x="437721" y="618646"/>
                  <a:pt x="254314" y="797078"/>
                  <a:pt x="28069" y="797078"/>
                </a:cubicBezTo>
                <a:lnTo>
                  <a:pt x="0" y="794325"/>
                </a:lnTo>
                <a:lnTo>
                  <a:pt x="0" y="2753"/>
                </a:lnTo>
                <a:lnTo>
                  <a:pt x="28069" y="0"/>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9" name="Content Placeholder 2">
            <a:extLst>
              <a:ext uri="{FF2B5EF4-FFF2-40B4-BE49-F238E27FC236}">
                <a16:creationId xmlns:a16="http://schemas.microsoft.com/office/drawing/2014/main" id="{F5A792C8-BB21-CDAF-668C-C1EFF45540C6}"/>
              </a:ext>
            </a:extLst>
          </p:cNvPr>
          <p:cNvSpPr>
            <a:spLocks noGrp="1"/>
          </p:cNvSpPr>
          <p:nvPr>
            <p:ph sz="half" idx="13" hasCustomPrompt="1"/>
          </p:nvPr>
        </p:nvSpPr>
        <p:spPr>
          <a:xfrm>
            <a:off x="838200" y="1825625"/>
            <a:ext cx="6934200" cy="4297680"/>
          </a:xfrm>
          <a:noFill/>
        </p:spPr>
        <p:txBody>
          <a:bodyPr vert="horz" lIns="91440" tIns="45720" rIns="91440" bIns="45720" rtlCol="0" anchor="t">
            <a:normAutofit/>
          </a:bodyPr>
          <a:lstStyle>
            <a:lvl1pPr marL="0" indent="0">
              <a:spcBef>
                <a:spcPts val="1000"/>
              </a:spcBef>
              <a:spcAft>
                <a:spcPts val="800"/>
              </a:spcAft>
              <a:buNone/>
              <a:defRPr sz="1800"/>
            </a:lvl1pPr>
            <a:lvl2pPr>
              <a:spcBef>
                <a:spcPts val="500"/>
              </a:spcBef>
              <a:spcAft>
                <a:spcPts val="800"/>
              </a:spcAft>
              <a:buClr>
                <a:schemeClr val="accent2"/>
              </a:buClr>
              <a:defRPr sz="1800"/>
            </a:lvl2pPr>
            <a:lvl3pPr>
              <a:spcBef>
                <a:spcPts val="1000"/>
              </a:spcBef>
              <a:buClr>
                <a:schemeClr val="accent2"/>
              </a:buClr>
              <a:defRPr sz="1800"/>
            </a:lvl3pPr>
            <a:lvl4pPr>
              <a:spcBef>
                <a:spcPts val="1000"/>
              </a:spcBef>
              <a:buClr>
                <a:schemeClr val="accent2"/>
              </a:buClr>
              <a:defRPr sz="1800"/>
            </a:lvl4pPr>
            <a:lvl5pPr>
              <a:spcBef>
                <a:spcPts val="1000"/>
              </a:spcBef>
              <a:buClr>
                <a:schemeClr val="accent2"/>
              </a:buClr>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800" dirty="0">
              <a:latin typeface="Avenir Next LT Pro" panose="020B0504020202020204" pitchFamily="34" charset="77"/>
            </a:endParaRP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03029" y="1825625"/>
            <a:ext cx="3450771" cy="4297680"/>
          </a:xfrm>
        </p:spPr>
        <p:txBody>
          <a:bodyPr>
            <a:normAutofit/>
          </a:bodyPr>
          <a:lstStyle>
            <a:lvl1pPr marL="0" indent="0">
              <a:spcBef>
                <a:spcPts val="1000"/>
              </a:spcBef>
              <a:spcAft>
                <a:spcPts val="800"/>
              </a:spcAft>
              <a:buNone/>
              <a:defRPr sz="1800"/>
            </a:lvl1pPr>
            <a:lvl2pPr marL="742950" indent="-285750">
              <a:spcBef>
                <a:spcPts val="1000"/>
              </a:spcBef>
              <a:spcAft>
                <a:spcPts val="800"/>
              </a:spcAft>
              <a:buClr>
                <a:schemeClr val="accent2"/>
              </a:buClr>
              <a:buFont typeface="Arial" panose="020B0604020202020204" pitchFamily="34" charset="0"/>
              <a:buChar char="•"/>
              <a:defRPr sz="1600"/>
            </a:lvl2pPr>
            <a:lvl3pPr marL="1200150" indent="-285750">
              <a:spcBef>
                <a:spcPts val="1000"/>
              </a:spcBef>
              <a:spcAft>
                <a:spcPts val="800"/>
              </a:spcAft>
              <a:buClr>
                <a:schemeClr val="accent2"/>
              </a:buClr>
              <a:buFont typeface="Arial" panose="020B0604020202020204" pitchFamily="34" charset="0"/>
              <a:buChar char="•"/>
              <a:defRPr sz="1400"/>
            </a:lvl3pPr>
            <a:lvl4pPr marL="1543050" indent="-171450">
              <a:spcBef>
                <a:spcPts val="1000"/>
              </a:spcBef>
              <a:spcAft>
                <a:spcPts val="800"/>
              </a:spcAft>
              <a:buClr>
                <a:schemeClr val="accent2"/>
              </a:buClr>
              <a:buFont typeface="Arial" panose="020B0604020202020204" pitchFamily="34" charset="0"/>
              <a:buChar char="•"/>
              <a:defRPr sz="1200"/>
            </a:lvl4pPr>
            <a:lvl5pPr marL="2000250" indent="-171450">
              <a:spcBef>
                <a:spcPts val="1000"/>
              </a:spcBef>
              <a:spcAft>
                <a:spcPts val="8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27821366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p>
            <a:r>
              <a:rPr lang="en-US" dirty="0"/>
              <a:t>Click to add title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1825625"/>
            <a:ext cx="10515600" cy="4297680"/>
          </a:xfrm>
        </p:spPr>
        <p:txBody>
          <a:bodyPr>
            <a:normAutofit/>
          </a:bodyPr>
          <a:lstStyle>
            <a:lvl1pPr>
              <a:defRPr sz="2400"/>
            </a:lvl1pPr>
          </a:lstStyle>
          <a:p>
            <a:r>
              <a:rPr lang="en-US"/>
              <a:t>Click icon to add table</a:t>
            </a:r>
            <a:endParaRPr lang="en-US" dirty="0"/>
          </a:p>
        </p:txBody>
      </p:sp>
    </p:spTree>
    <p:extLst>
      <p:ext uri="{BB962C8B-B14F-4D97-AF65-F5344CB8AC3E}">
        <p14:creationId xmlns:p14="http://schemas.microsoft.com/office/powerpoint/2010/main" val="130941114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7B7232D-F1A6-B6C3-3BBF-E834CC7CDC8E}"/>
              </a:ext>
              <a:ext uri="{C183D7F6-B498-43B3-948B-1728B52AA6E4}">
                <adec:decorative xmlns:adec="http://schemas.microsoft.com/office/drawing/2017/decorative" val="1"/>
              </a:ext>
            </a:extLst>
          </p:cNvPr>
          <p:cNvGrpSpPr/>
          <p:nvPr userDrawn="1"/>
        </p:nvGrpSpPr>
        <p:grpSpPr>
          <a:xfrm>
            <a:off x="0" y="0"/>
            <a:ext cx="5930138" cy="6858001"/>
            <a:chOff x="0" y="-1"/>
            <a:chExt cx="5930138" cy="6858001"/>
          </a:xfrm>
        </p:grpSpPr>
        <p:sp>
          <p:nvSpPr>
            <p:cNvPr id="8" name="Oval 7">
              <a:extLst>
                <a:ext uri="{FF2B5EF4-FFF2-40B4-BE49-F238E27FC236}">
                  <a16:creationId xmlns:a16="http://schemas.microsoft.com/office/drawing/2014/main" id="{0D306340-6BFD-FE3D-535B-B59C1C44EDDA}"/>
                </a:ext>
              </a:extLst>
            </p:cNvPr>
            <p:cNvSpPr/>
            <p:nvPr userDrawn="1"/>
          </p:nvSpPr>
          <p:spPr>
            <a:xfrm>
              <a:off x="383877" y="778462"/>
              <a:ext cx="5315035" cy="5315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1">
              <a:extLst>
                <a:ext uri="{FF2B5EF4-FFF2-40B4-BE49-F238E27FC236}">
                  <a16:creationId xmlns:a16="http://schemas.microsoft.com/office/drawing/2014/main" id="{338E6C4B-ABF3-8B7E-8DCF-A93F69C712B1}"/>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6F90F99F-B12A-E8F9-5A86-D76B201D6308}"/>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5">
              <a:extLst>
                <a:ext uri="{FF2B5EF4-FFF2-40B4-BE49-F238E27FC236}">
                  <a16:creationId xmlns:a16="http://schemas.microsoft.com/office/drawing/2014/main" id="{BFA99EFE-81BC-95EA-FA61-B7199AD98A74}"/>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7">
              <a:extLst>
                <a:ext uri="{FF2B5EF4-FFF2-40B4-BE49-F238E27FC236}">
                  <a16:creationId xmlns:a16="http://schemas.microsoft.com/office/drawing/2014/main" id="{DD9FC028-D877-28FE-C646-DBD85D932641}"/>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21">
              <a:extLst>
                <a:ext uri="{FF2B5EF4-FFF2-40B4-BE49-F238E27FC236}">
                  <a16:creationId xmlns:a16="http://schemas.microsoft.com/office/drawing/2014/main" id="{AA0AFFE9-F0C2-BDA0-BF87-9977706AB6A8}"/>
                </a:ext>
              </a:extLst>
            </p:cNvPr>
            <p:cNvSpPr/>
            <p:nvPr userDrawn="1"/>
          </p:nvSpPr>
          <p:spPr>
            <a:xfrm flipH="1">
              <a:off x="4364198"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383876" y="764502"/>
            <a:ext cx="5315035" cy="5328996"/>
          </a:xfrm>
        </p:spPr>
        <p:txBody>
          <a:bodyPr>
            <a:noAutofit/>
          </a:bodyPr>
          <a:lstStyle>
            <a:lvl1pPr algn="ctr">
              <a:defRPr sz="4400">
                <a:solidFill>
                  <a:schemeClr val="bg1"/>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605455" y="755171"/>
            <a:ext cx="4619937" cy="5315035"/>
          </a:xfrm>
        </p:spPr>
        <p:txBody>
          <a:bodyPr anchor="ctr" anchorCtr="0">
            <a:normAutofit/>
          </a:bodyPr>
          <a:lstStyle>
            <a:lvl1pPr marL="0" indent="0">
              <a:spcBef>
                <a:spcPts val="1000"/>
              </a:spcBef>
              <a:spcAft>
                <a:spcPts val="800"/>
              </a:spcAft>
              <a:buNone/>
              <a:defRPr sz="2400"/>
            </a:lvl1pPr>
            <a:lvl2pPr marL="800100" indent="-342900">
              <a:spcBef>
                <a:spcPts val="1000"/>
              </a:spcBef>
              <a:spcAft>
                <a:spcPts val="800"/>
              </a:spcAft>
              <a:buClr>
                <a:schemeClr val="accent2"/>
              </a:buClr>
              <a:buFont typeface="Arial" panose="020B0604020202020204" pitchFamily="34" charset="0"/>
              <a:buChar char="•"/>
              <a:defRPr sz="2000"/>
            </a:lvl2pPr>
            <a:lvl3pPr marL="1200150" indent="-285750">
              <a:spcBef>
                <a:spcPts val="1000"/>
              </a:spcBef>
              <a:spcAft>
                <a:spcPts val="800"/>
              </a:spcAft>
              <a:buClr>
                <a:schemeClr val="accent2"/>
              </a:buClr>
              <a:buFont typeface="Arial" panose="020B0604020202020204" pitchFamily="34" charset="0"/>
              <a:buChar char="•"/>
              <a:defRPr sz="1800"/>
            </a:lvl3pPr>
            <a:lvl4pPr marL="1657350" indent="-285750">
              <a:spcBef>
                <a:spcPts val="1000"/>
              </a:spcBef>
              <a:spcAft>
                <a:spcPts val="800"/>
              </a:spcAft>
              <a:buClr>
                <a:schemeClr val="accent2"/>
              </a:buClr>
              <a:buFont typeface="Arial" panose="020B0604020202020204" pitchFamily="34" charset="0"/>
              <a:buChar char="•"/>
              <a:defRPr sz="1600"/>
            </a:lvl4pPr>
            <a:lvl5pPr marL="2114550" indent="-285750">
              <a:spcBef>
                <a:spcPts val="1000"/>
              </a:spcBef>
              <a:spcAft>
                <a:spcPts val="800"/>
              </a:spcAft>
              <a:buClr>
                <a:schemeClr val="accent2"/>
              </a:buClr>
              <a:buFont typeface="Arial" panose="020B0604020202020204" pitchFamily="34" charset="0"/>
              <a:buChar char="•"/>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9/18/2024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557169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2AB67F-A8C6-D9F5-BE25-E1ED8A08ED72}"/>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3" name="Footer Placeholder 2">
            <a:extLst>
              <a:ext uri="{FF2B5EF4-FFF2-40B4-BE49-F238E27FC236}">
                <a16:creationId xmlns:a16="http://schemas.microsoft.com/office/drawing/2014/main" id="{1AAF71EF-5187-6490-E578-7090BA3021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DD2BE8-9503-25EA-C9B8-065DAF604274}"/>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2481229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2E31B-F79C-5C7A-2D6D-3CD40474B1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B53869-5707-7598-883C-D42321B410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F4F737-C8EA-E1AA-5092-2CFBB699F9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8929C4-E5CD-E042-6963-1AE0AF7E84FC}"/>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6" name="Footer Placeholder 5">
            <a:extLst>
              <a:ext uri="{FF2B5EF4-FFF2-40B4-BE49-F238E27FC236}">
                <a16:creationId xmlns:a16="http://schemas.microsoft.com/office/drawing/2014/main" id="{E01DE778-8339-9359-0DEB-4C435D464A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7BEADE-895F-F189-6DCE-7E19D562CDD8}"/>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459464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5F87F-94CF-B3C2-8538-7194432612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79483DD-B495-B962-019B-7D5FCE10AD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A41FDB3-22D9-1D60-AABC-885EAE8FB4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B4409C-B179-AE0A-0BC1-CA9D66517B4D}"/>
              </a:ext>
            </a:extLst>
          </p:cNvPr>
          <p:cNvSpPr>
            <a:spLocks noGrp="1"/>
          </p:cNvSpPr>
          <p:nvPr>
            <p:ph type="dt" sz="half" idx="10"/>
          </p:nvPr>
        </p:nvSpPr>
        <p:spPr/>
        <p:txBody>
          <a:bodyPr/>
          <a:lstStyle/>
          <a:p>
            <a:fld id="{10DE7B71-8EFB-4F87-91A3-82CAEA2213C4}" type="datetimeFigureOut">
              <a:rPr lang="en-US" smtClean="0"/>
              <a:t>9/18/2024</a:t>
            </a:fld>
            <a:endParaRPr lang="en-US"/>
          </a:p>
        </p:txBody>
      </p:sp>
      <p:sp>
        <p:nvSpPr>
          <p:cNvPr id="6" name="Footer Placeholder 5">
            <a:extLst>
              <a:ext uri="{FF2B5EF4-FFF2-40B4-BE49-F238E27FC236}">
                <a16:creationId xmlns:a16="http://schemas.microsoft.com/office/drawing/2014/main" id="{156E9569-0067-F2C5-E92A-C2AAEA4F24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60EE53-918F-0454-5730-72EEA6147A00}"/>
              </a:ext>
            </a:extLst>
          </p:cNvPr>
          <p:cNvSpPr>
            <a:spLocks noGrp="1"/>
          </p:cNvSpPr>
          <p:nvPr>
            <p:ph type="sldNum" sz="quarter" idx="12"/>
          </p:nvPr>
        </p:nvSpPr>
        <p:spPr/>
        <p:txBody>
          <a:bodyPr/>
          <a:lstStyle/>
          <a:p>
            <a:fld id="{64E82172-171B-468F-9548-B9892B55DD22}" type="slidenum">
              <a:rPr lang="en-US" smtClean="0"/>
              <a:t>‹#›</a:t>
            </a:fld>
            <a:endParaRPr lang="en-US"/>
          </a:p>
        </p:txBody>
      </p:sp>
    </p:spTree>
    <p:extLst>
      <p:ext uri="{BB962C8B-B14F-4D97-AF65-F5344CB8AC3E}">
        <p14:creationId xmlns:p14="http://schemas.microsoft.com/office/powerpoint/2010/main" val="3238989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21" Type="http://schemas.openxmlformats.org/officeDocument/2006/relationships/slideLayout" Target="../slideLayouts/slideLayout34.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5" Type="http://schemas.openxmlformats.org/officeDocument/2006/relationships/theme" Target="../theme/theme2.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slideLayout" Target="../slideLayouts/slideLayout33.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24" Type="http://schemas.openxmlformats.org/officeDocument/2006/relationships/slideLayout" Target="../slideLayouts/slideLayout37.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23" Type="http://schemas.openxmlformats.org/officeDocument/2006/relationships/slideLayout" Target="../slideLayouts/slideLayout36.xml"/><Relationship Id="rId10" Type="http://schemas.openxmlformats.org/officeDocument/2006/relationships/slideLayout" Target="../slideLayouts/slideLayout23.xml"/><Relationship Id="rId19" Type="http://schemas.openxmlformats.org/officeDocument/2006/relationships/slideLayout" Target="../slideLayouts/slideLayout3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 Id="rId22"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slideLayout" Target="../slideLayouts/slideLayout50.xml"/><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5" Type="http://schemas.openxmlformats.org/officeDocument/2006/relationships/theme" Target="../theme/theme3.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EEA3501-CC4A-805E-FB5E-FC731CB42B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5813FF-43FD-0CE2-0EC0-B9B6CFD975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4BF20C-DC58-2BE1-7D97-6C4F1244D5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0DE7B71-8EFB-4F87-91A3-82CAEA2213C4}" type="datetimeFigureOut">
              <a:rPr lang="en-US" smtClean="0"/>
              <a:t>9/18/2024</a:t>
            </a:fld>
            <a:endParaRPr lang="en-US"/>
          </a:p>
        </p:txBody>
      </p:sp>
      <p:sp>
        <p:nvSpPr>
          <p:cNvPr id="5" name="Footer Placeholder 4">
            <a:extLst>
              <a:ext uri="{FF2B5EF4-FFF2-40B4-BE49-F238E27FC236}">
                <a16:creationId xmlns:a16="http://schemas.microsoft.com/office/drawing/2014/main" id="{4DBFEF91-69EE-1DE9-6A70-FEB29C53EE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2B799BB-421B-5A88-D405-0847F41A7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4E82172-171B-468F-9548-B9892B55DD22}" type="slidenum">
              <a:rPr lang="en-US" smtClean="0"/>
              <a:t>‹#›</a:t>
            </a:fld>
            <a:endParaRPr lang="en-US"/>
          </a:p>
        </p:txBody>
      </p:sp>
    </p:spTree>
    <p:extLst>
      <p:ext uri="{BB962C8B-B14F-4D97-AF65-F5344CB8AC3E}">
        <p14:creationId xmlns:p14="http://schemas.microsoft.com/office/powerpoint/2010/main" val="1890603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r>
              <a:rPr lang="en-US"/>
              <a:t>20XX</a:t>
            </a:r>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685266633"/>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Lst>
  <p:hf sldNum="0" hdr="0" ftr="0" dt="0"/>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137">
          <p15:clr>
            <a:srgbClr val="F26B43"/>
          </p15:clr>
        </p15:guide>
        <p15:guide id="2" orient="horz" pos="2160">
          <p15:clr>
            <a:srgbClr val="F26B43"/>
          </p15:clr>
        </p15:guide>
        <p15:guide id="3" pos="680">
          <p15:clr>
            <a:srgbClr val="F26B43"/>
          </p15:clr>
        </p15:guide>
        <p15:guide id="4" pos="7000">
          <p15:clr>
            <a:srgbClr val="F26B43"/>
          </p15:clr>
        </p15:guide>
        <p15:guide id="5" orient="horz" pos="679">
          <p15:clr>
            <a:srgbClr val="F26B43"/>
          </p15:clr>
        </p15:guide>
        <p15:guide id="6" orient="horz" pos="3640">
          <p15:clr>
            <a:srgbClr val="F26B43"/>
          </p15:clr>
        </p15:guide>
        <p15:guide id="7" pos="6644">
          <p15:clr>
            <a:srgbClr val="F26B43"/>
          </p15:clr>
        </p15:guide>
        <p15:guide id="8" pos="6289">
          <p15:clr>
            <a:srgbClr val="F26B43"/>
          </p15:clr>
        </p15:guide>
        <p15:guide id="9" pos="5945">
          <p15:clr>
            <a:srgbClr val="F26B43"/>
          </p15:clr>
        </p15:guide>
        <p15:guide id="10" pos="1391">
          <p15:clr>
            <a:srgbClr val="F26B43"/>
          </p15:clr>
        </p15:guide>
        <p15:guide id="11" pos="1032">
          <p15:clr>
            <a:srgbClr val="F26B43"/>
          </p15:clr>
        </p15:guide>
        <p15:guide id="12" pos="1732">
          <p15:clr>
            <a:srgbClr val="F26B43"/>
          </p15:clr>
        </p15:guide>
        <p15:guide id="13" pos="2084">
          <p15:clr>
            <a:srgbClr val="F26B43"/>
          </p15:clr>
        </p15:guide>
        <p15:guide id="14" pos="5596">
          <p15:clr>
            <a:srgbClr val="F26B43"/>
          </p15:clr>
        </p15:guide>
        <p15:guide id="15" pos="2436">
          <p15:clr>
            <a:srgbClr val="F26B43"/>
          </p15:clr>
        </p15:guide>
        <p15:guide id="16" pos="5244">
          <p15:clr>
            <a:srgbClr val="F26B43"/>
          </p15:clr>
        </p15:guide>
        <p15:guide id="17" pos="2792">
          <p15:clr>
            <a:srgbClr val="F26B43"/>
          </p15:clr>
        </p15:guide>
        <p15:guide id="18" pos="4892">
          <p15:clr>
            <a:srgbClr val="F26B43"/>
          </p15:clr>
        </p15:guide>
        <p15:guide id="19" pos="4543">
          <p15:clr>
            <a:srgbClr val="F26B43"/>
          </p15:clr>
        </p15:guide>
        <p15:guide id="20" pos="3488">
          <p15:clr>
            <a:srgbClr val="F26B43"/>
          </p15:clr>
        </p15:guide>
        <p15:guide id="21" pos="4192">
          <p15:clr>
            <a:srgbClr val="F26B43"/>
          </p15:clr>
        </p15:guide>
        <p15:guide id="22" pos="3840">
          <p15:clr>
            <a:srgbClr val="F26B43"/>
          </p15:clr>
        </p15:guide>
        <p15:guide id="23" pos="340">
          <p15:clr>
            <a:srgbClr val="A4A3A4"/>
          </p15:clr>
        </p15:guide>
        <p15:guide id="24" pos="7340">
          <p15:clr>
            <a:srgbClr val="A4A3A4"/>
          </p15:clr>
        </p15:guide>
        <p15:guide id="25" orient="horz" pos="1062">
          <p15:clr>
            <a:srgbClr val="5ACBF0"/>
          </p15:clr>
        </p15:guide>
        <p15:guide id="26" orient="horz" pos="3982">
          <p15:clr>
            <a:srgbClr val="A4A3A4"/>
          </p15:clr>
        </p15:guide>
        <p15:guide id="27" orient="horz" pos="338">
          <p15:clr>
            <a:srgbClr val="A4A3A4"/>
          </p15:clr>
        </p15:guide>
        <p15:guide id="28" orient="horz" pos="950">
          <p15:clr>
            <a:srgbClr val="5ACBF0"/>
          </p15:clr>
        </p15:guide>
        <p15:guide id="29" orient="horz" pos="249">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72500842"/>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9/18/2024</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dirty="0"/>
          </a:p>
        </p:txBody>
      </p:sp>
    </p:spTree>
    <p:extLst>
      <p:ext uri="{BB962C8B-B14F-4D97-AF65-F5344CB8AC3E}">
        <p14:creationId xmlns:p14="http://schemas.microsoft.com/office/powerpoint/2010/main" val="1125722362"/>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44.xml"/></Relationships>
</file>

<file path=ppt/slides/_rels/slide3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45.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45.xml"/></Relationships>
</file>

<file path=ppt/slides/_rels/slide4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45.xml"/></Relationships>
</file>

<file path=ppt/slides/_rels/slide4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5.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0.xml"/><Relationship Id="rId1" Type="http://schemas.openxmlformats.org/officeDocument/2006/relationships/slideLayout" Target="../slideLayouts/slideLayout4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3.xml"/></Relationships>
</file>

<file path=ppt/slides/_rels/slide4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55.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5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7.xml"/></Relationships>
</file>

<file path=ppt/slides/_rels/slide4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58.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9.xml"/></Relationships>
</file>

<file path=ppt/slides/_rels/slide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60.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a:xfrm>
            <a:off x="568163" y="65515"/>
            <a:ext cx="8647721" cy="1185045"/>
          </a:xfrm>
        </p:spPr>
        <p:txBody>
          <a:bodyPr>
            <a:normAutofit/>
          </a:bodyPr>
          <a:lstStyle/>
          <a:p>
            <a:r>
              <a:rPr lang="en-US" sz="1800" b="1" spc="50" dirty="0">
                <a:solidFill>
                  <a:schemeClr val="tx1">
                    <a:alpha val="60000"/>
                  </a:schemeClr>
                </a:solidFill>
                <a:latin typeface="+mn-lt"/>
                <a:ea typeface="+mn-ea"/>
                <a:cs typeface="+mn-cs"/>
              </a:rPr>
              <a:t>SIAA311 – Title Defense</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a:xfrm>
            <a:off x="568163" y="1874471"/>
            <a:ext cx="8652793" cy="4232218"/>
          </a:xfrm>
        </p:spPr>
        <p:txBody>
          <a:bodyPr>
            <a:normAutofit/>
          </a:bodyPr>
          <a:lstStyle/>
          <a:p>
            <a:pPr marL="342900" indent="-342900">
              <a:buFont typeface="+mj-lt"/>
              <a:buAutoNum type="arabicPeriod"/>
            </a:pPr>
            <a:r>
              <a:rPr lang="en-US" dirty="0"/>
              <a:t>Advanced Aquarium Care: A Mini-Computer Device Driven Solution for Real-Time pH, Temperature Monitoring, and Automated Feeding</a:t>
            </a:r>
          </a:p>
          <a:p>
            <a:pPr marL="342900" indent="-342900">
              <a:buFont typeface="+mj-lt"/>
              <a:buAutoNum type="arabicPeriod"/>
            </a:pPr>
            <a:r>
              <a:rPr lang="en-US" dirty="0"/>
              <a:t>Secure Boot Authentication: Implementing a QR-Based Access Control System for Computer Startup</a:t>
            </a:r>
          </a:p>
          <a:p>
            <a:pPr marL="342900" indent="-342900">
              <a:buFont typeface="+mj-lt"/>
              <a:buAutoNum type="arabicPeriod"/>
            </a:pPr>
            <a:r>
              <a:rPr lang="en-US" dirty="0"/>
              <a:t>Innovative Underwater Recovery: A Mini-Computer Powered Submersible Robot for Locating and Retrieving Lost Objects</a:t>
            </a:r>
          </a:p>
          <a:p>
            <a:pPr marL="342900" indent="-342900">
              <a:buFont typeface="+mj-lt"/>
              <a:buAutoNum type="arabicPeriod"/>
            </a:pPr>
            <a:r>
              <a:rPr lang="en-US" dirty="0"/>
              <a:t>P.L.A.N.E.T.: Portable Luminol Analysis for Navigating Evidence Trails</a:t>
            </a:r>
          </a:p>
          <a:p>
            <a:pPr marL="342900" indent="-342900">
              <a:buFont typeface="+mj-lt"/>
              <a:buAutoNum type="arabicPeriod"/>
            </a:pPr>
            <a:r>
              <a:rPr lang="en-US" dirty="0"/>
              <a:t>I.M.A.G.E.: Intelligent Medical Analysis and Guidance Engine</a:t>
            </a:r>
          </a:p>
        </p:txBody>
      </p:sp>
      <p:sp>
        <p:nvSpPr>
          <p:cNvPr id="4" name="Title 2">
            <a:extLst>
              <a:ext uri="{FF2B5EF4-FFF2-40B4-BE49-F238E27FC236}">
                <a16:creationId xmlns:a16="http://schemas.microsoft.com/office/drawing/2014/main" id="{0DEFD474-5CCF-2835-C5D4-0E8D275F38DD}"/>
              </a:ext>
            </a:extLst>
          </p:cNvPr>
          <p:cNvSpPr txBox="1">
            <a:spLocks/>
          </p:cNvSpPr>
          <p:nvPr/>
        </p:nvSpPr>
        <p:spPr>
          <a:xfrm>
            <a:off x="0" y="5456343"/>
            <a:ext cx="12192000" cy="1185045"/>
          </a:xfrm>
          <a:prstGeom prst="rect">
            <a:avLst/>
          </a:prstGeom>
        </p:spPr>
        <p:txBody>
          <a:bodyPr vert="horz" lIns="0" tIns="45720" rIns="91440" bIns="45720" rtlCol="0" anchor="b" anchorCtr="0">
            <a:normAutofit fontScale="62500" lnSpcReduction="20000"/>
          </a:bodyPr>
          <a:lstStyle>
            <a:lvl1pPr algn="l" defTabSz="914400" rtl="0" eaLnBrk="1" latinLnBrk="0" hangingPunct="1">
              <a:lnSpc>
                <a:spcPct val="100000"/>
              </a:lnSpc>
              <a:spcBef>
                <a:spcPct val="0"/>
              </a:spcBef>
              <a:buNone/>
              <a:defRPr sz="3600" kern="1200" cap="none" spc="0" baseline="0">
                <a:solidFill>
                  <a:schemeClr val="tx1"/>
                </a:solidFill>
                <a:latin typeface="+mj-lt"/>
                <a:ea typeface="+mj-ea"/>
                <a:cs typeface="+mj-cs"/>
              </a:defRPr>
            </a:lvl1pPr>
          </a:lstStyle>
          <a:p>
            <a:pPr marL="0" marR="0" algn="ctr">
              <a:lnSpc>
                <a:spcPct val="120000"/>
              </a:lnSpc>
              <a:spcAft>
                <a:spcPts val="800"/>
              </a:spcAft>
            </a:pPr>
            <a:r>
              <a:rPr lang="en-US" sz="1800" b="1" spc="50" dirty="0">
                <a:solidFill>
                  <a:schemeClr val="tx1">
                    <a:alpha val="60000"/>
                  </a:schemeClr>
                </a:solidFill>
                <a:latin typeface="+mn-lt"/>
                <a:ea typeface="+mn-ea"/>
                <a:cs typeface="+mn-cs"/>
              </a:rPr>
              <a:t>Mac Hideyoshi P. Asoi </a:t>
            </a:r>
          </a:p>
          <a:p>
            <a:pPr marL="0" marR="0" algn="ctr">
              <a:lnSpc>
                <a:spcPct val="120000"/>
              </a:lnSpc>
              <a:spcAft>
                <a:spcPts val="800"/>
              </a:spcAft>
            </a:pPr>
            <a:r>
              <a:rPr lang="en-US" sz="1800" b="1" spc="50" dirty="0">
                <a:solidFill>
                  <a:schemeClr val="tx1">
                    <a:alpha val="60000"/>
                  </a:schemeClr>
                </a:solidFill>
                <a:latin typeface="+mn-lt"/>
                <a:ea typeface="+mn-ea"/>
                <a:cs typeface="+mn-cs"/>
              </a:rPr>
              <a:t>Ceejay C. Imperial  </a:t>
            </a:r>
          </a:p>
          <a:p>
            <a:pPr marL="0" marR="0" algn="ctr">
              <a:lnSpc>
                <a:spcPct val="120000"/>
              </a:lnSpc>
              <a:spcAft>
                <a:spcPts val="800"/>
              </a:spcAft>
            </a:pPr>
            <a:r>
              <a:rPr lang="en-US" sz="1800" b="1" spc="50" dirty="0">
                <a:solidFill>
                  <a:schemeClr val="tx1">
                    <a:alpha val="60000"/>
                  </a:schemeClr>
                </a:solidFill>
                <a:latin typeface="+mn-lt"/>
                <a:ea typeface="+mn-ea"/>
                <a:cs typeface="+mn-cs"/>
              </a:rPr>
              <a:t>Jamier Ivan Madrid  </a:t>
            </a:r>
          </a:p>
          <a:p>
            <a:pPr marL="0" marR="0" algn="ctr">
              <a:lnSpc>
                <a:spcPct val="120000"/>
              </a:lnSpc>
              <a:spcAft>
                <a:spcPts val="800"/>
              </a:spcAft>
            </a:pPr>
            <a:r>
              <a:rPr lang="en-US" sz="1800" b="1" spc="50" dirty="0">
                <a:solidFill>
                  <a:schemeClr val="tx1">
                    <a:alpha val="60000"/>
                  </a:schemeClr>
                </a:solidFill>
                <a:latin typeface="+mn-lt"/>
                <a:ea typeface="+mn-ea"/>
                <a:cs typeface="+mn-cs"/>
              </a:rPr>
              <a:t>Paul Gerald T. Sebastian </a:t>
            </a:r>
          </a:p>
        </p:txBody>
      </p:sp>
    </p:spTree>
    <p:extLst>
      <p:ext uri="{BB962C8B-B14F-4D97-AF65-F5344CB8AC3E}">
        <p14:creationId xmlns:p14="http://schemas.microsoft.com/office/powerpoint/2010/main" val="31476405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687128" y="1384103"/>
            <a:ext cx="6817745"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GENERAL OBJECTIVE</a:t>
            </a:r>
          </a:p>
        </p:txBody>
      </p:sp>
      <p:sp>
        <p:nvSpPr>
          <p:cNvPr id="7" name="TextBox 7"/>
          <p:cNvSpPr txBox="1"/>
          <p:nvPr/>
        </p:nvSpPr>
        <p:spPr>
          <a:xfrm>
            <a:off x="2524946" y="2601891"/>
            <a:ext cx="7142109" cy="2549288"/>
          </a:xfrm>
          <a:prstGeom prst="rect">
            <a:avLst/>
          </a:prstGeom>
        </p:spPr>
        <p:txBody>
          <a:bodyPr lIns="0" tIns="0" rIns="0" bIns="0" rtlCol="0" anchor="t">
            <a:spAutoFit/>
          </a:bodyPr>
          <a:lstStyle/>
          <a:p>
            <a:pPr algn="just">
              <a:lnSpc>
                <a:spcPts val="2519"/>
              </a:lnSpc>
            </a:pPr>
            <a:r>
              <a:rPr lang="en-US">
                <a:solidFill>
                  <a:srgbClr val="0A152F"/>
                </a:solidFill>
                <a:latin typeface="Poppins"/>
                <a:ea typeface="Poppins"/>
                <a:cs typeface="Poppins"/>
                <a:sym typeface="Poppins"/>
              </a:rPr>
              <a:t>The general objective of this study is to develop and evaluate a comprehensive Raspberry Pi-based system for advanced aquarium care, which integrates real-time monitoring and automation to enhance the management of pH levels, temperature, and feeding schedules. This system aims to improve the accuracy, efficiency, and ease of maintaining optimal conditions for aquatic life.</a:t>
            </a:r>
          </a:p>
          <a:p>
            <a:pPr algn="just">
              <a:lnSpc>
                <a:spcPts val="2519"/>
              </a:lnSpc>
            </a:pPr>
            <a:endParaRPr lang="en-US">
              <a:solidFill>
                <a:srgbClr val="0A152F"/>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600438" y="1384103"/>
            <a:ext cx="6991126"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SPECIFIC OBJECTIVES</a:t>
            </a:r>
          </a:p>
        </p:txBody>
      </p:sp>
      <p:sp>
        <p:nvSpPr>
          <p:cNvPr id="7" name="TextBox 7"/>
          <p:cNvSpPr txBox="1"/>
          <p:nvPr/>
        </p:nvSpPr>
        <p:spPr>
          <a:xfrm>
            <a:off x="1609884" y="2207760"/>
            <a:ext cx="9627225" cy="3511089"/>
          </a:xfrm>
          <a:prstGeom prst="rect">
            <a:avLst/>
          </a:prstGeom>
        </p:spPr>
        <p:txBody>
          <a:bodyPr lIns="0" tIns="0" rIns="0" bIns="0" rtlCol="0" anchor="t">
            <a:spAutoFit/>
          </a:bodyPr>
          <a:lstStyle/>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Real-Time pH and Temperature Monitoring</a:t>
            </a:r>
          </a:p>
          <a:p>
            <a:pPr marL="777279" lvl="2" indent="-259093" algn="just">
              <a:lnSpc>
                <a:spcPts val="2519"/>
              </a:lnSpc>
              <a:buFont typeface="Arial"/>
              <a:buChar char="⚬"/>
            </a:pPr>
            <a:r>
              <a:rPr lang="en-US">
                <a:solidFill>
                  <a:srgbClr val="0A152F"/>
                </a:solidFill>
                <a:latin typeface="Poppins"/>
                <a:ea typeface="Poppins"/>
                <a:cs typeface="Poppins"/>
                <a:sym typeface="Poppins"/>
              </a:rPr>
              <a:t>Design and Implement Monitoring Tools</a:t>
            </a:r>
          </a:p>
          <a:p>
            <a:pPr marL="777279" lvl="2" indent="-259093" algn="just">
              <a:lnSpc>
                <a:spcPts val="2519"/>
              </a:lnSpc>
              <a:buFont typeface="Arial"/>
              <a:buChar char="⚬"/>
            </a:pPr>
            <a:r>
              <a:rPr lang="en-US">
                <a:solidFill>
                  <a:srgbClr val="0A152F"/>
                </a:solidFill>
                <a:latin typeface="Poppins"/>
                <a:ea typeface="Poppins"/>
                <a:cs typeface="Poppins"/>
                <a:sym typeface="Poppins"/>
              </a:rPr>
              <a:t>Enable Real-Time Data Display and Alerts</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Automated Environmental Control</a:t>
            </a:r>
          </a:p>
          <a:p>
            <a:pPr marL="777279" lvl="2" indent="-259093" algn="just">
              <a:lnSpc>
                <a:spcPts val="2519"/>
              </a:lnSpc>
              <a:buFont typeface="Arial"/>
              <a:buChar char="⚬"/>
            </a:pPr>
            <a:r>
              <a:rPr lang="en-US">
                <a:solidFill>
                  <a:srgbClr val="0A152F"/>
                </a:solidFill>
                <a:latin typeface="Poppins"/>
                <a:ea typeface="Poppins"/>
                <a:cs typeface="Poppins"/>
                <a:sym typeface="Poppins"/>
              </a:rPr>
              <a:t>Automate Parameter Adjustments</a:t>
            </a:r>
          </a:p>
          <a:p>
            <a:pPr marL="777279" lvl="2" indent="-259093" algn="just">
              <a:lnSpc>
                <a:spcPts val="2519"/>
              </a:lnSpc>
              <a:buFont typeface="Arial"/>
              <a:buChar char="⚬"/>
            </a:pPr>
            <a:r>
              <a:rPr lang="en-US">
                <a:solidFill>
                  <a:srgbClr val="0A152F"/>
                </a:solidFill>
                <a:latin typeface="Poppins"/>
                <a:ea typeface="Poppins"/>
                <a:cs typeface="Poppins"/>
                <a:sym typeface="Poppins"/>
              </a:rPr>
              <a:t>Develop Responsive Control Systems</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Automated Feeding Mechanism</a:t>
            </a:r>
          </a:p>
          <a:p>
            <a:pPr marL="777279" lvl="2" indent="-259093" algn="just">
              <a:lnSpc>
                <a:spcPts val="2519"/>
              </a:lnSpc>
              <a:buFont typeface="Arial"/>
              <a:buChar char="⚬"/>
            </a:pPr>
            <a:r>
              <a:rPr lang="en-US">
                <a:solidFill>
                  <a:srgbClr val="0A152F"/>
                </a:solidFill>
                <a:latin typeface="Poppins"/>
                <a:ea typeface="Poppins"/>
                <a:cs typeface="Poppins"/>
                <a:sym typeface="Poppins"/>
              </a:rPr>
              <a:t>Design and Implement Feeding Automation</a:t>
            </a:r>
          </a:p>
          <a:p>
            <a:pPr marL="777279" lvl="2" indent="-259093" algn="just">
              <a:lnSpc>
                <a:spcPts val="2519"/>
              </a:lnSpc>
              <a:buFont typeface="Arial"/>
              <a:buChar char="⚬"/>
            </a:pPr>
            <a:r>
              <a:rPr lang="en-US">
                <a:solidFill>
                  <a:srgbClr val="0A152F"/>
                </a:solidFill>
                <a:latin typeface="Poppins"/>
                <a:ea typeface="Poppins"/>
                <a:cs typeface="Poppins"/>
                <a:sym typeface="Poppins"/>
              </a:rPr>
              <a:t>Ensure Consistency and Reliability</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Data Logging and Analysis</a:t>
            </a:r>
          </a:p>
          <a:p>
            <a:pPr marL="777279" lvl="2" indent="-259093" algn="just">
              <a:lnSpc>
                <a:spcPts val="2519"/>
              </a:lnSpc>
              <a:buFont typeface="Arial"/>
              <a:buChar char="⚬"/>
            </a:pPr>
            <a:r>
              <a:rPr lang="en-US">
                <a:solidFill>
                  <a:srgbClr val="0A152F"/>
                </a:solidFill>
                <a:latin typeface="Poppins"/>
                <a:ea typeface="Poppins"/>
                <a:cs typeface="Poppins"/>
                <a:sym typeface="Poppins"/>
              </a:rPr>
              <a:t>Establish Data Logging Capabilities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648599" y="1441897"/>
            <a:ext cx="6894803"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SPECIFIC OBJECTIVES</a:t>
            </a:r>
          </a:p>
        </p:txBody>
      </p:sp>
      <p:sp>
        <p:nvSpPr>
          <p:cNvPr id="7" name="TextBox 7"/>
          <p:cNvSpPr txBox="1"/>
          <p:nvPr/>
        </p:nvSpPr>
        <p:spPr>
          <a:xfrm>
            <a:off x="1706207" y="2766060"/>
            <a:ext cx="8240183" cy="1266885"/>
          </a:xfrm>
          <a:prstGeom prst="rect">
            <a:avLst/>
          </a:prstGeom>
        </p:spPr>
        <p:txBody>
          <a:bodyPr lIns="0" tIns="0" rIns="0" bIns="0" rtlCol="0" anchor="t">
            <a:spAutoFit/>
          </a:bodyPr>
          <a:lstStyle/>
          <a:p>
            <a:pPr marL="777279" lvl="2" indent="-259093">
              <a:lnSpc>
                <a:spcPts val="2519"/>
              </a:lnSpc>
              <a:buFont typeface="Arial"/>
              <a:buChar char="⚬"/>
            </a:pPr>
            <a:r>
              <a:rPr lang="en-US">
                <a:solidFill>
                  <a:srgbClr val="0A152F"/>
                </a:solidFill>
                <a:latin typeface="Poppins"/>
                <a:ea typeface="Poppins"/>
                <a:cs typeface="Poppins"/>
                <a:sym typeface="Poppins"/>
              </a:rPr>
              <a:t>Provide Analytical Tools</a:t>
            </a:r>
          </a:p>
          <a:p>
            <a:pPr marL="388639" lvl="1" indent="-194320">
              <a:lnSpc>
                <a:spcPts val="2519"/>
              </a:lnSpc>
              <a:buFont typeface="Arial"/>
              <a:buChar char="•"/>
            </a:pPr>
            <a:r>
              <a:rPr lang="en-US" b="1">
                <a:solidFill>
                  <a:srgbClr val="0A152F"/>
                </a:solidFill>
                <a:latin typeface="Poppins Bold"/>
                <a:ea typeface="Poppins Bold"/>
                <a:cs typeface="Poppins Bold"/>
                <a:sym typeface="Poppins Bold"/>
              </a:rPr>
              <a:t>User-Friendly Interface and Integration</a:t>
            </a:r>
          </a:p>
          <a:p>
            <a:pPr marL="777279" lvl="2" indent="-259093">
              <a:lnSpc>
                <a:spcPts val="2519"/>
              </a:lnSpc>
              <a:buFont typeface="Arial"/>
              <a:buChar char="⚬"/>
            </a:pPr>
            <a:r>
              <a:rPr lang="en-US">
                <a:solidFill>
                  <a:srgbClr val="0A152F"/>
                </a:solidFill>
                <a:latin typeface="Poppins"/>
                <a:ea typeface="Poppins"/>
                <a:cs typeface="Poppins"/>
                <a:sym typeface="Poppins"/>
              </a:rPr>
              <a:t>Create an Integrated User Interface</a:t>
            </a:r>
          </a:p>
          <a:p>
            <a:pPr marL="777279" lvl="2" indent="-259093">
              <a:lnSpc>
                <a:spcPts val="2519"/>
              </a:lnSpc>
              <a:buFont typeface="Arial"/>
              <a:buChar char="⚬"/>
            </a:pPr>
            <a:r>
              <a:rPr lang="en-US">
                <a:solidFill>
                  <a:srgbClr val="0A152F"/>
                </a:solidFill>
                <a:latin typeface="Poppins"/>
                <a:ea typeface="Poppins"/>
                <a:cs typeface="Poppins"/>
                <a:sym typeface="Poppins"/>
              </a:rPr>
              <a:t>Simplify System Setup and Maintenance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906775"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619702" y="1364839"/>
            <a:ext cx="6952597"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SCOPE &amp; LIMITATION</a:t>
            </a:r>
          </a:p>
        </p:txBody>
      </p:sp>
      <p:sp>
        <p:nvSpPr>
          <p:cNvPr id="7" name="TextBox 7"/>
          <p:cNvSpPr txBox="1"/>
          <p:nvPr/>
        </p:nvSpPr>
        <p:spPr>
          <a:xfrm>
            <a:off x="1619517" y="2621155"/>
            <a:ext cx="8586943" cy="2908360"/>
          </a:xfrm>
          <a:prstGeom prst="rect">
            <a:avLst/>
          </a:prstGeom>
        </p:spPr>
        <p:txBody>
          <a:bodyPr lIns="0" tIns="0" rIns="0" bIns="0" rtlCol="0" anchor="t">
            <a:spAutoFit/>
          </a:bodyPr>
          <a:lstStyle/>
          <a:p>
            <a:pPr algn="just">
              <a:lnSpc>
                <a:spcPts val="2799"/>
              </a:lnSpc>
            </a:pPr>
            <a:r>
              <a:rPr lang="en-US" sz="1999" b="1">
                <a:solidFill>
                  <a:srgbClr val="0A152F"/>
                </a:solidFill>
                <a:latin typeface="Poppins Bold"/>
                <a:ea typeface="Poppins Bold"/>
                <a:cs typeface="Poppins Bold"/>
                <a:sym typeface="Poppins Bold"/>
              </a:rPr>
              <a:t>SCOPE</a:t>
            </a:r>
          </a:p>
          <a:p>
            <a:pPr algn="just">
              <a:lnSpc>
                <a:spcPts val="2519"/>
              </a:lnSpc>
            </a:pPr>
            <a:r>
              <a:rPr lang="en-US" b="1">
                <a:solidFill>
                  <a:srgbClr val="0A152F"/>
                </a:solidFill>
                <a:latin typeface="Poppins Bold"/>
                <a:ea typeface="Poppins Bold"/>
                <a:cs typeface="Poppins Bold"/>
                <a:sym typeface="Poppins Bold"/>
              </a:rPr>
              <a:t>   - </a:t>
            </a:r>
            <a:r>
              <a:rPr lang="en-US">
                <a:solidFill>
                  <a:srgbClr val="0A152F"/>
                </a:solidFill>
                <a:latin typeface="Poppins"/>
                <a:ea typeface="Poppins"/>
                <a:cs typeface="Poppins"/>
                <a:sym typeface="Poppins"/>
              </a:rPr>
              <a:t>The scope of this study encompasses the development, implementation, and evaluation of a Raspberry Pi-based system designed to automate and enhance aquarium care. </a:t>
            </a:r>
          </a:p>
          <a:p>
            <a:pPr algn="just">
              <a:lnSpc>
                <a:spcPts val="2519"/>
              </a:lnSpc>
            </a:pPr>
            <a:r>
              <a:rPr lang="en-US" b="1">
                <a:solidFill>
                  <a:srgbClr val="0A152F"/>
                </a:solidFill>
                <a:latin typeface="Poppins Bold"/>
                <a:ea typeface="Poppins Bold"/>
                <a:cs typeface="Poppins Bold"/>
                <a:sym typeface="Poppins Bold"/>
              </a:rPr>
              <a:t>LIMITATION</a:t>
            </a:r>
          </a:p>
          <a:p>
            <a:pPr algn="just">
              <a:lnSpc>
                <a:spcPts val="2519"/>
              </a:lnSpc>
            </a:pPr>
            <a:r>
              <a:rPr lang="en-US" b="1">
                <a:solidFill>
                  <a:srgbClr val="0A152F"/>
                </a:solidFill>
                <a:latin typeface="Poppins Bold"/>
                <a:ea typeface="Poppins Bold"/>
                <a:cs typeface="Poppins Bold"/>
                <a:sym typeface="Poppins Bold"/>
              </a:rPr>
              <a:t>             </a:t>
            </a:r>
            <a:r>
              <a:rPr lang="en-US">
                <a:solidFill>
                  <a:srgbClr val="0A152F"/>
                </a:solidFill>
                <a:latin typeface="Poppins"/>
                <a:ea typeface="Poppins"/>
                <a:cs typeface="Poppins"/>
                <a:sym typeface="Poppins"/>
              </a:rPr>
              <a:t> - Sensor Limitations</a:t>
            </a:r>
          </a:p>
          <a:p>
            <a:pPr algn="just">
              <a:lnSpc>
                <a:spcPts val="2519"/>
              </a:lnSpc>
            </a:pPr>
            <a:r>
              <a:rPr lang="en-US">
                <a:solidFill>
                  <a:srgbClr val="0A152F"/>
                </a:solidFill>
                <a:latin typeface="Poppins"/>
                <a:ea typeface="Poppins"/>
                <a:cs typeface="Poppins"/>
                <a:sym typeface="Poppins"/>
              </a:rPr>
              <a:t>           - System Complexity and Cost</a:t>
            </a:r>
          </a:p>
          <a:p>
            <a:pPr algn="just">
              <a:lnSpc>
                <a:spcPts val="2519"/>
              </a:lnSpc>
            </a:pPr>
            <a:r>
              <a:rPr lang="en-US">
                <a:solidFill>
                  <a:srgbClr val="0A152F"/>
                </a:solidFill>
                <a:latin typeface="Poppins"/>
                <a:ea typeface="Poppins"/>
                <a:cs typeface="Poppins"/>
                <a:sym typeface="Poppins"/>
              </a:rPr>
              <a:t>           - Aquarium Variations</a:t>
            </a:r>
          </a:p>
          <a:p>
            <a:pPr algn="just">
              <a:lnSpc>
                <a:spcPts val="2519"/>
              </a:lnSpc>
            </a:pPr>
            <a:r>
              <a:rPr lang="en-US">
                <a:solidFill>
                  <a:srgbClr val="0A152F"/>
                </a:solidFill>
                <a:latin typeface="Poppins"/>
                <a:ea typeface="Poppins"/>
                <a:cs typeface="Poppins"/>
                <a:sym typeface="Poppins"/>
              </a:rPr>
              <a:t>           - Device Compatibility</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764186" y="1190685"/>
            <a:ext cx="6663630" cy="1666931"/>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SIGNIFICANCE OF THE STUDY</a:t>
            </a:r>
          </a:p>
        </p:txBody>
      </p:sp>
      <p:sp>
        <p:nvSpPr>
          <p:cNvPr id="7" name="TextBox 7"/>
          <p:cNvSpPr txBox="1"/>
          <p:nvPr/>
        </p:nvSpPr>
        <p:spPr>
          <a:xfrm>
            <a:off x="1455768" y="3359151"/>
            <a:ext cx="9280465" cy="1571264"/>
          </a:xfrm>
          <a:prstGeom prst="rect">
            <a:avLst/>
          </a:prstGeom>
        </p:spPr>
        <p:txBody>
          <a:bodyPr lIns="0" tIns="0" rIns="0" bIns="0" rtlCol="0" anchor="t">
            <a:spAutoFit/>
          </a:bodyPr>
          <a:lstStyle/>
          <a:p>
            <a:pPr marL="483923" lvl="1" indent="-241961" algn="just">
              <a:lnSpc>
                <a:spcPts val="3137"/>
              </a:lnSpc>
              <a:buFont typeface="Arial"/>
              <a:buChar char="•"/>
            </a:pPr>
            <a:r>
              <a:rPr lang="en-US" sz="2241">
                <a:solidFill>
                  <a:srgbClr val="0A152F"/>
                </a:solidFill>
                <a:latin typeface="Poppins"/>
                <a:ea typeface="Poppins"/>
                <a:cs typeface="Poppins"/>
                <a:sym typeface="Poppins"/>
              </a:rPr>
              <a:t>holds significant implications for various stakeholders in the field of aquarium management.</a:t>
            </a:r>
          </a:p>
          <a:p>
            <a:pPr marL="483923" lvl="1" indent="-241961" algn="just">
              <a:lnSpc>
                <a:spcPts val="3137"/>
              </a:lnSpc>
              <a:buFont typeface="Arial"/>
              <a:buChar char="•"/>
            </a:pPr>
            <a:r>
              <a:rPr lang="en-US" sz="2241">
                <a:solidFill>
                  <a:srgbClr val="0A152F"/>
                </a:solidFill>
                <a:latin typeface="Poppins"/>
                <a:ea typeface="Poppins"/>
                <a:cs typeface="Poppins"/>
                <a:sym typeface="Poppins"/>
              </a:rPr>
              <a:t>potential to revolutionize aquarium management through the application of Raspberry Pi technology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38"/>
          <p:cNvSpPr txBox="1">
            <a:spLocks noGrp="1"/>
          </p:cNvSpPr>
          <p:nvPr>
            <p:ph type="ctrTitle"/>
          </p:nvPr>
        </p:nvSpPr>
        <p:spPr>
          <a:xfrm>
            <a:off x="911339" y="2639567"/>
            <a:ext cx="10369323" cy="859600"/>
          </a:xfrm>
          <a:prstGeom prst="rect">
            <a:avLst/>
          </a:prstGeom>
          <a:effectLst>
            <a:outerShdw blurRad="142875" dist="19050" dir="8760000" algn="bl" rotWithShape="0">
              <a:srgbClr val="76A5AF">
                <a:alpha val="50000"/>
              </a:srgbClr>
            </a:outerShdw>
          </a:effectLst>
        </p:spPr>
        <p:txBody>
          <a:bodyPr spcFirstLastPara="1" vert="horz" wrap="square" lIns="121900" tIns="121900" rIns="121900" bIns="121900" rtlCol="0" anchor="b" anchorCtr="0">
            <a:noAutofit/>
          </a:bodyPr>
          <a:lstStyle/>
          <a:p>
            <a:pPr lvl="0"/>
            <a:r>
              <a:rPr lang="en-US" sz="3733" dirty="0"/>
              <a:t>Secure Boot Authentication: Implementing a QR-Based Access Control System for Computer Startup </a:t>
            </a:r>
            <a:endParaRPr sz="3733" dirty="0"/>
          </a:p>
        </p:txBody>
      </p:sp>
      <p:sp>
        <p:nvSpPr>
          <p:cNvPr id="163" name="Google Shape;163;p38"/>
          <p:cNvSpPr txBox="1">
            <a:spLocks noGrp="1"/>
          </p:cNvSpPr>
          <p:nvPr>
            <p:ph type="subTitle" idx="1"/>
          </p:nvPr>
        </p:nvSpPr>
        <p:spPr>
          <a:xfrm>
            <a:off x="2725600" y="3739167"/>
            <a:ext cx="6740800" cy="619600"/>
          </a:xfrm>
          <a:prstGeom prst="rect">
            <a:avLst/>
          </a:prstGeom>
        </p:spPr>
        <p:txBody>
          <a:bodyPr spcFirstLastPara="1" vert="horz" wrap="square" lIns="121900" tIns="121900" rIns="121900" bIns="121900" rtlCol="0" anchor="t" anchorCtr="0">
            <a:noAutofit/>
          </a:bodyPr>
          <a:lstStyle/>
          <a:p>
            <a:r>
              <a:rPr lang="en-US" sz="1600" dirty="0"/>
              <a:t>Information Technology</a:t>
            </a:r>
          </a:p>
          <a:p>
            <a:r>
              <a:rPr lang="en-US" sz="1600" dirty="0"/>
              <a:t>College of Computer Studies</a:t>
            </a:r>
          </a:p>
          <a:p>
            <a:r>
              <a:rPr lang="en-US" sz="1600" dirty="0"/>
              <a:t>Research Development and Innovation Center</a:t>
            </a:r>
          </a:p>
          <a:p>
            <a:r>
              <a:rPr lang="en-US" sz="1600" dirty="0"/>
              <a:t>Our Lady of Fatima University</a:t>
            </a:r>
          </a:p>
        </p:txBody>
      </p:sp>
      <p:sp>
        <p:nvSpPr>
          <p:cNvPr id="164" name="Google Shape;164;p38"/>
          <p:cNvSpPr txBox="1">
            <a:spLocks noGrp="1"/>
          </p:cNvSpPr>
          <p:nvPr>
            <p:ph type="ctrTitle"/>
          </p:nvPr>
        </p:nvSpPr>
        <p:spPr>
          <a:xfrm>
            <a:off x="7700092" y="6238400"/>
            <a:ext cx="4347600" cy="619600"/>
          </a:xfrm>
          <a:prstGeom prst="rect">
            <a:avLst/>
          </a:prstGeom>
          <a:effectLst>
            <a:outerShdw blurRad="100013" dist="19050" dir="8460000" algn="bl" rotWithShape="0">
              <a:srgbClr val="76A5AF">
                <a:alpha val="50000"/>
              </a:srgbClr>
            </a:outerShdw>
          </a:effectLst>
        </p:spPr>
        <p:txBody>
          <a:bodyPr spcFirstLastPara="1" vert="horz" wrap="square" lIns="121900" tIns="121900" rIns="121900" bIns="121900" rtlCol="0" anchor="b" anchorCtr="0">
            <a:noAutofit/>
          </a:bodyPr>
          <a:lstStyle/>
          <a:p>
            <a:pPr algn="r">
              <a:lnSpc>
                <a:spcPct val="90000"/>
              </a:lnSpc>
            </a:pPr>
            <a:r>
              <a:rPr lang="es-ES" sz="1867" noProof="1">
                <a:gradFill>
                  <a:gsLst>
                    <a:gs pos="0">
                      <a:schemeClr val="accent1"/>
                    </a:gs>
                    <a:gs pos="51300">
                      <a:schemeClr val="accent2"/>
                    </a:gs>
                    <a:gs pos="100000">
                      <a:schemeClr val="accent3"/>
                    </a:gs>
                  </a:gsLst>
                  <a:lin ang="0" scaled="0"/>
                </a:gradFill>
              </a:rPr>
              <a:t>Mac Hideyoshi P. Asoi </a:t>
            </a:r>
            <a:br>
              <a:rPr lang="es-ES" sz="1867" noProof="1">
                <a:gradFill>
                  <a:gsLst>
                    <a:gs pos="0">
                      <a:schemeClr val="accent1"/>
                    </a:gs>
                    <a:gs pos="51300">
                      <a:schemeClr val="accent2"/>
                    </a:gs>
                    <a:gs pos="100000">
                      <a:schemeClr val="accent3"/>
                    </a:gs>
                  </a:gsLst>
                  <a:lin ang="0" scaled="0"/>
                </a:gradFill>
              </a:rPr>
            </a:br>
            <a:r>
              <a:rPr lang="es-ES" sz="1867" noProof="1">
                <a:gradFill>
                  <a:gsLst>
                    <a:gs pos="0">
                      <a:schemeClr val="accent1"/>
                    </a:gs>
                    <a:gs pos="51300">
                      <a:schemeClr val="accent2"/>
                    </a:gs>
                    <a:gs pos="100000">
                      <a:schemeClr val="accent3"/>
                    </a:gs>
                  </a:gsLst>
                  <a:lin ang="0" scaled="0"/>
                </a:gradFill>
              </a:rPr>
              <a:t>Ceejay C. Imperial </a:t>
            </a:r>
            <a:br>
              <a:rPr lang="es-ES" sz="1867" noProof="1">
                <a:gradFill>
                  <a:gsLst>
                    <a:gs pos="0">
                      <a:schemeClr val="accent1"/>
                    </a:gs>
                    <a:gs pos="51300">
                      <a:schemeClr val="accent2"/>
                    </a:gs>
                    <a:gs pos="100000">
                      <a:schemeClr val="accent3"/>
                    </a:gs>
                  </a:gsLst>
                  <a:lin ang="0" scaled="0"/>
                </a:gradFill>
              </a:rPr>
            </a:br>
            <a:r>
              <a:rPr lang="es-ES" sz="1867" noProof="1">
                <a:gradFill>
                  <a:gsLst>
                    <a:gs pos="0">
                      <a:schemeClr val="accent1"/>
                    </a:gs>
                    <a:gs pos="51300">
                      <a:schemeClr val="accent2"/>
                    </a:gs>
                    <a:gs pos="100000">
                      <a:schemeClr val="accent3"/>
                    </a:gs>
                  </a:gsLst>
                  <a:lin ang="0" scaled="0"/>
                </a:gradFill>
              </a:rPr>
              <a:t>Jamier Ivan Madrid </a:t>
            </a:r>
            <a:br>
              <a:rPr lang="es-ES" sz="1867" noProof="1">
                <a:gradFill>
                  <a:gsLst>
                    <a:gs pos="0">
                      <a:schemeClr val="accent1"/>
                    </a:gs>
                    <a:gs pos="51300">
                      <a:schemeClr val="accent2"/>
                    </a:gs>
                    <a:gs pos="100000">
                      <a:schemeClr val="accent3"/>
                    </a:gs>
                  </a:gsLst>
                  <a:lin ang="0" scaled="0"/>
                </a:gradFill>
              </a:rPr>
            </a:br>
            <a:r>
              <a:rPr lang="es-ES" sz="1867" noProof="1">
                <a:gradFill>
                  <a:gsLst>
                    <a:gs pos="0">
                      <a:schemeClr val="accent1"/>
                    </a:gs>
                    <a:gs pos="51300">
                      <a:schemeClr val="accent2"/>
                    </a:gs>
                    <a:gs pos="100000">
                      <a:schemeClr val="accent3"/>
                    </a:gs>
                  </a:gsLst>
                  <a:lin ang="0" scaled="0"/>
                </a:gradFill>
              </a:rPr>
              <a:t>Paul Gerald T. Sebastian </a:t>
            </a:r>
            <a:endParaRPr lang="en-US" sz="1867" noProof="1">
              <a:gradFill>
                <a:gsLst>
                  <a:gs pos="0">
                    <a:schemeClr val="accent1"/>
                  </a:gs>
                  <a:gs pos="51300">
                    <a:schemeClr val="accent2"/>
                  </a:gs>
                  <a:gs pos="100000">
                    <a:schemeClr val="accent3"/>
                  </a:gs>
                </a:gsLst>
                <a:lin ang="0" scaled="0"/>
              </a:gradFill>
            </a:endParaRPr>
          </a:p>
        </p:txBody>
      </p:sp>
      <p:cxnSp>
        <p:nvCxnSpPr>
          <p:cNvPr id="165" name="Google Shape;165;p38"/>
          <p:cNvCxnSpPr/>
          <p:nvPr/>
        </p:nvCxnSpPr>
        <p:spPr>
          <a:xfrm>
            <a:off x="911339" y="3499167"/>
            <a:ext cx="10369323"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39"/>
          <p:cNvSpPr txBox="1">
            <a:spLocks noGrp="1"/>
          </p:cNvSpPr>
          <p:nvPr>
            <p:ph type="title"/>
          </p:nvPr>
        </p:nvSpPr>
        <p:spPr>
          <a:xfrm>
            <a:off x="1368267" y="552029"/>
            <a:ext cx="7647600" cy="1255200"/>
          </a:xfrm>
          <a:prstGeom prst="rect">
            <a:avLst/>
          </a:prstGeom>
        </p:spPr>
        <p:txBody>
          <a:bodyPr spcFirstLastPara="1" vert="horz" wrap="square" lIns="121900" tIns="121900" rIns="121900" bIns="121900" rtlCol="0" anchor="t" anchorCtr="0">
            <a:noAutofit/>
          </a:bodyPr>
          <a:lstStyle/>
          <a:p>
            <a:pPr lvl="0"/>
            <a:r>
              <a:rPr lang="en-US" sz="3733" dirty="0"/>
              <a:t>Introduction</a:t>
            </a:r>
            <a:endParaRPr sz="3733" dirty="0"/>
          </a:p>
        </p:txBody>
      </p:sp>
      <p:sp>
        <p:nvSpPr>
          <p:cNvPr id="171" name="Google Shape;171;p39"/>
          <p:cNvSpPr txBox="1">
            <a:spLocks noGrp="1"/>
          </p:cNvSpPr>
          <p:nvPr>
            <p:ph type="body" idx="1"/>
          </p:nvPr>
        </p:nvSpPr>
        <p:spPr>
          <a:xfrm>
            <a:off x="1251333" y="1661367"/>
            <a:ext cx="9562800" cy="4053200"/>
          </a:xfrm>
          <a:prstGeom prst="rect">
            <a:avLst/>
          </a:prstGeom>
        </p:spPr>
        <p:txBody>
          <a:bodyPr spcFirstLastPara="1" vert="horz" wrap="square" lIns="121900" tIns="121900" rIns="121900" bIns="121900" rtlCol="0" anchor="t" anchorCtr="0">
            <a:noAutofit/>
          </a:bodyPr>
          <a:lstStyle/>
          <a:p>
            <a:r>
              <a:rPr lang="en-US" sz="2667" dirty="0"/>
              <a:t>Importance of safeguarding computer networks against illegal access.</a:t>
            </a:r>
          </a:p>
          <a:p>
            <a:pPr lvl="1"/>
            <a:r>
              <a:rPr lang="en-US" sz="2667" dirty="0"/>
              <a:t>Conventional methods protect after system initiation.</a:t>
            </a:r>
          </a:p>
          <a:p>
            <a:pPr lvl="1"/>
            <a:r>
              <a:rPr lang="en-US" sz="2667" dirty="0"/>
              <a:t>Novel approach: QR-based authentication before computer power-on.</a:t>
            </a:r>
          </a:p>
          <a:p>
            <a:pPr lvl="1"/>
            <a:r>
              <a:rPr lang="en-US" sz="2667" dirty="0"/>
              <a:t>Ensures only authorized users can start the computer.</a:t>
            </a:r>
          </a:p>
          <a:p>
            <a:pPr marL="0" indent="0">
              <a:spcAft>
                <a:spcPts val="2133"/>
              </a:spcAft>
              <a:buNone/>
            </a:pPr>
            <a:endParaRPr dirty="0"/>
          </a:p>
        </p:txBody>
      </p:sp>
      <p:cxnSp>
        <p:nvCxnSpPr>
          <p:cNvPr id="172"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 of the Study</a:t>
            </a:r>
          </a:p>
        </p:txBody>
      </p:sp>
      <p:sp>
        <p:nvSpPr>
          <p:cNvPr id="3" name="Text Placeholder 2"/>
          <p:cNvSpPr>
            <a:spLocks noGrp="1"/>
          </p:cNvSpPr>
          <p:nvPr>
            <p:ph type="body" idx="1"/>
          </p:nvPr>
        </p:nvSpPr>
        <p:spPr/>
        <p:txBody>
          <a:bodyPr/>
          <a:lstStyle/>
          <a:p>
            <a:r>
              <a:rPr lang="en-US" dirty="0"/>
              <a:t>Conventional startup procedures lack safeguards against unwanted physical access.</a:t>
            </a:r>
          </a:p>
          <a:p>
            <a:pPr lvl="1"/>
            <a:r>
              <a:rPr lang="en-US" dirty="0"/>
              <a:t>Pre-boot authentication requires user verification before system boot.</a:t>
            </a:r>
          </a:p>
          <a:p>
            <a:pPr lvl="1"/>
            <a:r>
              <a:rPr lang="en-US" dirty="0"/>
              <a:t>QR codes provide efficient data encoding and transmission.</a:t>
            </a:r>
          </a:p>
          <a:p>
            <a:pPr lvl="1"/>
            <a:r>
              <a:rPr lang="en-US" dirty="0"/>
              <a:t>Enhances security by allowing only authorized users to start the computer.</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8083461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Statement of the Problem</a:t>
            </a:r>
          </a:p>
        </p:txBody>
      </p:sp>
      <p:sp>
        <p:nvSpPr>
          <p:cNvPr id="3" name="Text Placeholder 2"/>
          <p:cNvSpPr>
            <a:spLocks noGrp="1"/>
          </p:cNvSpPr>
          <p:nvPr>
            <p:ph type="body" idx="1"/>
          </p:nvPr>
        </p:nvSpPr>
        <p:spPr/>
        <p:txBody>
          <a:bodyPr/>
          <a:lstStyle/>
          <a:p>
            <a:r>
              <a:rPr lang="en-US" dirty="0"/>
              <a:t>Essential to protect computer systems from unauthorized access.</a:t>
            </a:r>
          </a:p>
          <a:p>
            <a:pPr lvl="1"/>
            <a:r>
              <a:rPr lang="en-US" dirty="0"/>
              <a:t>Conventional methods do not address risks before OS loading.</a:t>
            </a:r>
          </a:p>
          <a:p>
            <a:pPr lvl="1"/>
            <a:r>
              <a:rPr lang="en-US" dirty="0"/>
              <a:t>Need a way to prevent computer startup until verified by an authorized user.</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679078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Problem</a:t>
            </a:r>
          </a:p>
        </p:txBody>
      </p:sp>
      <p:sp>
        <p:nvSpPr>
          <p:cNvPr id="3" name="Text Placeholder 2"/>
          <p:cNvSpPr>
            <a:spLocks noGrp="1"/>
          </p:cNvSpPr>
          <p:nvPr>
            <p:ph type="body" idx="1"/>
          </p:nvPr>
        </p:nvSpPr>
        <p:spPr/>
        <p:txBody>
          <a:bodyPr/>
          <a:lstStyle/>
          <a:p>
            <a:r>
              <a:rPr lang="en-US" dirty="0"/>
              <a:t>Lack of pre-boot authentication leads to security risks.</a:t>
            </a:r>
          </a:p>
          <a:p>
            <a:pPr lvl="1"/>
            <a:r>
              <a:rPr lang="en-US" dirty="0"/>
              <a:t>System can be accessed or altered by unauthorized users.</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542152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777" b="-777"/>
            </a:stretch>
          </a:blipFill>
        </p:spPr>
        <p:txBody>
          <a:bodyPr/>
          <a:lstStyle/>
          <a:p>
            <a:endParaRPr lang="en-US" sz="1200"/>
          </a:p>
        </p:txBody>
      </p:sp>
      <p:sp>
        <p:nvSpPr>
          <p:cNvPr id="3" name="TextBox 3"/>
          <p:cNvSpPr txBox="1"/>
          <p:nvPr/>
        </p:nvSpPr>
        <p:spPr>
          <a:xfrm>
            <a:off x="803938" y="979751"/>
            <a:ext cx="10584125" cy="1857240"/>
          </a:xfrm>
          <a:prstGeom prst="rect">
            <a:avLst/>
          </a:prstGeom>
        </p:spPr>
        <p:txBody>
          <a:bodyPr lIns="0" tIns="0" rIns="0" bIns="0" rtlCol="0" anchor="t">
            <a:spAutoFit/>
          </a:bodyPr>
          <a:lstStyle/>
          <a:p>
            <a:pPr algn="ctr">
              <a:lnSpc>
                <a:spcPts val="3734"/>
              </a:lnSpc>
            </a:pPr>
            <a:r>
              <a:rPr lang="en-US" sz="2667" b="1">
                <a:solidFill>
                  <a:srgbClr val="FFFFFF"/>
                </a:solidFill>
                <a:latin typeface="Poppins Bold"/>
                <a:ea typeface="Poppins Bold"/>
                <a:cs typeface="Poppins Bold"/>
                <a:sym typeface="Poppins Bold"/>
              </a:rPr>
              <a:t>ADVANCED AQUARIUM CARE: A MINI-COMPUTER DEVICE DRIVEN SOLUTION FOR REAL-TIME PH, TEMPERATURE MONITORING, AND AUTOMATED FEEDING</a:t>
            </a:r>
          </a:p>
          <a:p>
            <a:pPr algn="ctr">
              <a:lnSpc>
                <a:spcPts val="3734"/>
              </a:lnSpc>
            </a:pPr>
            <a:endParaRPr lang="en-US" sz="2667" b="1">
              <a:solidFill>
                <a:srgbClr val="FFFFFF"/>
              </a:solidFill>
              <a:latin typeface="Poppins Bold"/>
              <a:ea typeface="Poppins Bold"/>
              <a:cs typeface="Poppins Bold"/>
              <a:sym typeface="Poppins Bold"/>
            </a:endParaRPr>
          </a:p>
        </p:txBody>
      </p:sp>
      <p:sp>
        <p:nvSpPr>
          <p:cNvPr id="4" name="TextBox 4"/>
          <p:cNvSpPr txBox="1"/>
          <p:nvPr/>
        </p:nvSpPr>
        <p:spPr>
          <a:xfrm>
            <a:off x="321250" y="4750856"/>
            <a:ext cx="4725617" cy="1571264"/>
          </a:xfrm>
          <a:prstGeom prst="rect">
            <a:avLst/>
          </a:prstGeom>
        </p:spPr>
        <p:txBody>
          <a:bodyPr lIns="0" tIns="0" rIns="0" bIns="0" rtlCol="0" anchor="t">
            <a:spAutoFit/>
          </a:bodyPr>
          <a:lstStyle/>
          <a:p>
            <a:pPr>
              <a:lnSpc>
                <a:spcPts val="3137"/>
              </a:lnSpc>
            </a:pPr>
            <a:r>
              <a:rPr lang="en-US" sz="2241" dirty="0">
                <a:solidFill>
                  <a:srgbClr val="FFFFFF"/>
                </a:solidFill>
                <a:latin typeface="Poppins"/>
                <a:ea typeface="Poppins"/>
                <a:cs typeface="Poppins"/>
                <a:sym typeface="Poppins"/>
              </a:rPr>
              <a:t>Mac Hideyoshi P. Asoi</a:t>
            </a:r>
          </a:p>
          <a:p>
            <a:pPr>
              <a:lnSpc>
                <a:spcPts val="3137"/>
              </a:lnSpc>
            </a:pPr>
            <a:r>
              <a:rPr lang="en-US" sz="2241" dirty="0">
                <a:solidFill>
                  <a:srgbClr val="FFFFFF"/>
                </a:solidFill>
                <a:latin typeface="Poppins"/>
                <a:ea typeface="Poppins"/>
                <a:cs typeface="Poppins"/>
                <a:sym typeface="Poppins"/>
              </a:rPr>
              <a:t>Ceejay C. Imperial</a:t>
            </a:r>
          </a:p>
          <a:p>
            <a:pPr>
              <a:lnSpc>
                <a:spcPts val="3137"/>
              </a:lnSpc>
            </a:pPr>
            <a:r>
              <a:rPr lang="en-US" sz="2241" dirty="0">
                <a:solidFill>
                  <a:srgbClr val="FFFFFF"/>
                </a:solidFill>
                <a:latin typeface="Poppins"/>
                <a:ea typeface="Poppins"/>
                <a:cs typeface="Poppins"/>
                <a:sym typeface="Poppins"/>
              </a:rPr>
              <a:t>Jamier Ivan Madrid</a:t>
            </a:r>
          </a:p>
          <a:p>
            <a:pPr>
              <a:lnSpc>
                <a:spcPts val="3137"/>
              </a:lnSpc>
            </a:pPr>
            <a:r>
              <a:rPr lang="en-US" sz="2241" dirty="0">
                <a:solidFill>
                  <a:srgbClr val="FFFFFF"/>
                </a:solidFill>
                <a:latin typeface="Poppins"/>
                <a:ea typeface="Poppins"/>
                <a:cs typeface="Poppins"/>
                <a:sym typeface="Poppins"/>
              </a:rPr>
              <a:t>Paul Gerald T. Sebastian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 Problem</a:t>
            </a:r>
          </a:p>
        </p:txBody>
      </p:sp>
      <p:sp>
        <p:nvSpPr>
          <p:cNvPr id="3" name="Text Placeholder 2"/>
          <p:cNvSpPr>
            <a:spLocks noGrp="1"/>
          </p:cNvSpPr>
          <p:nvPr>
            <p:ph type="body" idx="1"/>
          </p:nvPr>
        </p:nvSpPr>
        <p:spPr/>
        <p:txBody>
          <a:bodyPr/>
          <a:lstStyle/>
          <a:p>
            <a:endParaRPr lang="en-US" dirty="0"/>
          </a:p>
          <a:p>
            <a:r>
              <a:rPr lang="en-US" dirty="0"/>
              <a:t>Authentication Mechanism: How to effectively implement a QR code-based system?</a:t>
            </a:r>
          </a:p>
          <a:p>
            <a:pPr lvl="1"/>
            <a:r>
              <a:rPr lang="en-US" dirty="0"/>
              <a:t>System Integration: Technological concerns in integrating QR code authentication.</a:t>
            </a:r>
          </a:p>
          <a:p>
            <a:pPr lvl="1"/>
            <a:r>
              <a:rPr lang="en-US" dirty="0"/>
              <a:t>User Experience: Impact on convenience and efficiency.</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4156679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 of the Study</a:t>
            </a:r>
          </a:p>
        </p:txBody>
      </p:sp>
      <p:sp>
        <p:nvSpPr>
          <p:cNvPr id="3" name="Text Placeholder 2"/>
          <p:cNvSpPr>
            <a:spLocks noGrp="1"/>
          </p:cNvSpPr>
          <p:nvPr>
            <p:ph type="body" idx="1"/>
          </p:nvPr>
        </p:nvSpPr>
        <p:spPr/>
        <p:txBody>
          <a:bodyPr/>
          <a:lstStyle/>
          <a:p>
            <a:endParaRPr lang="en-US" dirty="0"/>
          </a:p>
          <a:p>
            <a:r>
              <a:rPr lang="en-US" dirty="0"/>
              <a:t>Design, develop, and evaluate a QR code-based pre-boot authentication system.</a:t>
            </a:r>
          </a:p>
          <a:p>
            <a:pPr lvl="1"/>
            <a:r>
              <a:rPr lang="en-US" dirty="0"/>
              <a:t>Ensure only users with valid QR codes can power on the computer.</a:t>
            </a:r>
          </a:p>
          <a:p>
            <a:pPr lvl="1"/>
            <a:r>
              <a:rPr lang="en-US" dirty="0"/>
              <a:t>Enhance security by adding user-specific authentication.</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5399147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 Objective</a:t>
            </a:r>
          </a:p>
        </p:txBody>
      </p:sp>
      <p:sp>
        <p:nvSpPr>
          <p:cNvPr id="3" name="Text Placeholder 2"/>
          <p:cNvSpPr>
            <a:spLocks noGrp="1"/>
          </p:cNvSpPr>
          <p:nvPr>
            <p:ph type="body" idx="1"/>
          </p:nvPr>
        </p:nvSpPr>
        <p:spPr/>
        <p:txBody>
          <a:bodyPr/>
          <a:lstStyle/>
          <a:p>
            <a:endParaRPr lang="en-US" dirty="0"/>
          </a:p>
          <a:p>
            <a:r>
              <a:rPr lang="en-US" dirty="0"/>
              <a:t>Enhance computer security by implementing QR code-based pre-boot authentication.</a:t>
            </a:r>
          </a:p>
          <a:p>
            <a:pPr lvl="1"/>
            <a:r>
              <a:rPr lang="en-US" dirty="0"/>
              <a:t>Prevent unauthorized access before computer startup.</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8357810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 Objectives</a:t>
            </a:r>
          </a:p>
        </p:txBody>
      </p:sp>
      <p:sp>
        <p:nvSpPr>
          <p:cNvPr id="3" name="Text Placeholder 2"/>
          <p:cNvSpPr>
            <a:spLocks noGrp="1"/>
          </p:cNvSpPr>
          <p:nvPr>
            <p:ph type="body" idx="1"/>
          </p:nvPr>
        </p:nvSpPr>
        <p:spPr/>
        <p:txBody>
          <a:bodyPr/>
          <a:lstStyle/>
          <a:p>
            <a:endParaRPr lang="en-US" dirty="0"/>
          </a:p>
          <a:p>
            <a:r>
              <a:rPr lang="en-US" dirty="0"/>
              <a:t>Design and implement QR code-based authentication system.</a:t>
            </a:r>
          </a:p>
          <a:p>
            <a:pPr lvl="1"/>
            <a:r>
              <a:rPr lang="en-US" dirty="0"/>
              <a:t>Evaluate system effectiveness in preventing unauthorized access.</a:t>
            </a:r>
          </a:p>
          <a:p>
            <a:pPr lvl="1"/>
            <a:r>
              <a:rPr lang="en-US" dirty="0"/>
              <a:t>Analyze user experience and identify areas for improvement.</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2754275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and Limitation</a:t>
            </a:r>
          </a:p>
        </p:txBody>
      </p:sp>
      <p:sp>
        <p:nvSpPr>
          <p:cNvPr id="3" name="Text Placeholder 2"/>
          <p:cNvSpPr>
            <a:spLocks noGrp="1"/>
          </p:cNvSpPr>
          <p:nvPr>
            <p:ph type="body" idx="1"/>
          </p:nvPr>
        </p:nvSpPr>
        <p:spPr/>
        <p:txBody>
          <a:bodyPr/>
          <a:lstStyle/>
          <a:p>
            <a:endParaRPr lang="en-US" dirty="0"/>
          </a:p>
          <a:p>
            <a:r>
              <a:rPr lang="en-US" dirty="0"/>
              <a:t>Focus on developing and evaluating the QR code-based pre-boot system.</a:t>
            </a:r>
          </a:p>
          <a:p>
            <a:pPr lvl="1"/>
            <a:r>
              <a:rPr lang="en-US" dirty="0"/>
              <a:t>Scope: Design, integration with hardware, and security assessment.</a:t>
            </a:r>
          </a:p>
          <a:p>
            <a:pPr lvl="1"/>
            <a:r>
              <a:rPr lang="en-US" dirty="0"/>
              <a:t>Limitations: Hardware compatibility, controlled environment testing, and user experience variability.</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877545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Significance of the Study</a:t>
            </a:r>
          </a:p>
        </p:txBody>
      </p:sp>
      <p:sp>
        <p:nvSpPr>
          <p:cNvPr id="3" name="Text Placeholder 2"/>
          <p:cNvSpPr>
            <a:spLocks noGrp="1"/>
          </p:cNvSpPr>
          <p:nvPr>
            <p:ph type="body" idx="1"/>
          </p:nvPr>
        </p:nvSpPr>
        <p:spPr/>
        <p:txBody>
          <a:bodyPr/>
          <a:lstStyle/>
          <a:p>
            <a:endParaRPr lang="en-US" dirty="0"/>
          </a:p>
          <a:p>
            <a:r>
              <a:rPr lang="en-US" dirty="0"/>
              <a:t>Potential to advance computer security with novel pre-boot authentication.</a:t>
            </a:r>
          </a:p>
          <a:p>
            <a:pPr lvl="1"/>
            <a:r>
              <a:rPr lang="en-US" dirty="0"/>
              <a:t>Addresses critical gap in traditional security protocols.</a:t>
            </a:r>
          </a:p>
          <a:p>
            <a:pPr lvl="1"/>
            <a:r>
              <a:rPr lang="en-US" dirty="0"/>
              <a:t>Broad implications for individuals and organizations with high-security needs.</a:t>
            </a:r>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3110240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Text Placeholder 2"/>
          <p:cNvSpPr>
            <a:spLocks noGrp="1"/>
          </p:cNvSpPr>
          <p:nvPr>
            <p:ph type="body" idx="1"/>
          </p:nvPr>
        </p:nvSpPr>
        <p:spPr/>
        <p:txBody>
          <a:bodyPr/>
          <a:lstStyle/>
          <a:p>
            <a:endParaRPr lang="en-US" dirty="0"/>
          </a:p>
          <a:p>
            <a:r>
              <a:rPr lang="en-US" dirty="0"/>
              <a:t>Summary of the proposed QR-based authentication system.</a:t>
            </a:r>
          </a:p>
          <a:p>
            <a:pPr lvl="1"/>
            <a:r>
              <a:rPr lang="en-US" dirty="0"/>
              <a:t>Key points on enhancing security and preventing unauthorized access.</a:t>
            </a:r>
          </a:p>
          <a:p>
            <a:pPr lvl="1"/>
            <a:r>
              <a:rPr lang="en-US" dirty="0"/>
              <a:t>Future implications for cybersecurity advancements.</a:t>
            </a:r>
          </a:p>
          <a:p>
            <a:endParaRPr lang="en-US" dirty="0"/>
          </a:p>
        </p:txBody>
      </p:sp>
      <p:cxnSp>
        <p:nvCxnSpPr>
          <p:cNvPr id="4" name="Google Shape;172;p39"/>
          <p:cNvCxnSpPr/>
          <p:nvPr/>
        </p:nvCxnSpPr>
        <p:spPr>
          <a:xfrm>
            <a:off x="1368267" y="552029"/>
            <a:ext cx="3684000" cy="0"/>
          </a:xfrm>
          <a:prstGeom prst="straightConnector1">
            <a:avLst/>
          </a:prstGeom>
          <a:noFill/>
          <a:ln w="9525" cap="flat" cmpd="sng">
            <a:solidFill>
              <a:schemeClr val="accent1"/>
            </a:solidFill>
            <a:prstDash val="solid"/>
            <a:round/>
            <a:headEnd type="none" w="med" len="med"/>
            <a:tailEnd type="none" w="med" len="med"/>
          </a:ln>
          <a:effectLst>
            <a:outerShdw blurRad="57150" dist="19050" dir="5400000" algn="bl" rotWithShape="0">
              <a:srgbClr val="FFFFFF">
                <a:alpha val="50000"/>
              </a:srgbClr>
            </a:outerShdw>
          </a:effectLst>
        </p:spPr>
      </p:cxnSp>
    </p:spTree>
    <p:extLst>
      <p:ext uri="{BB962C8B-B14F-4D97-AF65-F5344CB8AC3E}">
        <p14:creationId xmlns:p14="http://schemas.microsoft.com/office/powerpoint/2010/main" val="19063023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26535" y="687494"/>
            <a:ext cx="9316402" cy="1938864"/>
          </a:xfrm>
          <a:prstGeom prst="rect">
            <a:avLst/>
          </a:prstGeom>
        </p:spPr>
        <p:txBody>
          <a:bodyPr vert="horz" wrap="square" lIns="0" tIns="64770" rIns="0" bIns="0" rtlCol="0" anchor="ctr">
            <a:spAutoFit/>
          </a:bodyPr>
          <a:lstStyle/>
          <a:p>
            <a:pPr marL="0" marR="0" algn="ctr">
              <a:lnSpc>
                <a:spcPct val="150000"/>
              </a:lnSpc>
              <a:spcBef>
                <a:spcPts val="0"/>
              </a:spcBef>
              <a:spcAft>
                <a:spcPts val="800"/>
              </a:spcAft>
            </a:pPr>
            <a:r>
              <a:rPr lang="en-US" sz="2800" b="1" kern="100" dirty="0">
                <a:effectLst/>
                <a:latin typeface="Times New Roman" panose="02020603050405020304" pitchFamily="18" charset="0"/>
                <a:ea typeface="Aptos" panose="020B0004020202020204" pitchFamily="34" charset="0"/>
                <a:cs typeface="Times New Roman" panose="02020603050405020304" pitchFamily="18" charset="0"/>
              </a:rPr>
              <a:t>Innovative Underwater Recovery: A Mini-Computer Powered Submersible Robot for Locating and Retrieving Lost Objects</a:t>
            </a:r>
            <a:endParaRPr lang="en-US" sz="2800" kern="100" dirty="0">
              <a:effectLst/>
              <a:latin typeface="Aptos" panose="020B0004020202020204" pitchFamily="34" charset="0"/>
              <a:ea typeface="Aptos" panose="020B0004020202020204" pitchFamily="34" charset="0"/>
              <a:cs typeface="Times New Roman" panose="02020603050405020304" pitchFamily="18" charset="0"/>
            </a:endParaRPr>
          </a:p>
        </p:txBody>
      </p:sp>
      <p:grpSp>
        <p:nvGrpSpPr>
          <p:cNvPr id="3" name="object 3"/>
          <p:cNvGrpSpPr/>
          <p:nvPr/>
        </p:nvGrpSpPr>
        <p:grpSpPr>
          <a:xfrm>
            <a:off x="0" y="0"/>
            <a:ext cx="1407160" cy="2183977"/>
            <a:chOff x="0" y="0"/>
            <a:chExt cx="2110740" cy="3275965"/>
          </a:xfrm>
        </p:grpSpPr>
        <p:sp>
          <p:nvSpPr>
            <p:cNvPr id="4" name="object 4"/>
            <p:cNvSpPr/>
            <p:nvPr/>
          </p:nvSpPr>
          <p:spPr>
            <a:xfrm>
              <a:off x="0" y="0"/>
              <a:ext cx="2040889" cy="3275965"/>
            </a:xfrm>
            <a:custGeom>
              <a:avLst/>
              <a:gdLst/>
              <a:ahLst/>
              <a:cxnLst/>
              <a:rect l="l" t="t" r="r" b="b"/>
              <a:pathLst>
                <a:path w="2040889" h="3275965">
                  <a:moveTo>
                    <a:pt x="1083084" y="3275556"/>
                  </a:moveTo>
                  <a:lnTo>
                    <a:pt x="1031531" y="3273598"/>
                  </a:lnTo>
                  <a:lnTo>
                    <a:pt x="980508" y="3267806"/>
                  </a:lnTo>
                  <a:lnTo>
                    <a:pt x="930175" y="3257640"/>
                  </a:lnTo>
                  <a:lnTo>
                    <a:pt x="880688" y="3242562"/>
                  </a:lnTo>
                  <a:lnTo>
                    <a:pt x="834932" y="3223345"/>
                  </a:lnTo>
                  <a:lnTo>
                    <a:pt x="791468" y="3200038"/>
                  </a:lnTo>
                  <a:lnTo>
                    <a:pt x="750165" y="3173078"/>
                  </a:lnTo>
                  <a:lnTo>
                    <a:pt x="710893" y="3142901"/>
                  </a:lnTo>
                  <a:lnTo>
                    <a:pt x="673522" y="3109946"/>
                  </a:lnTo>
                  <a:lnTo>
                    <a:pt x="637923" y="3074648"/>
                  </a:lnTo>
                  <a:lnTo>
                    <a:pt x="603965" y="3037444"/>
                  </a:lnTo>
                  <a:lnTo>
                    <a:pt x="571519" y="2998773"/>
                  </a:lnTo>
                  <a:lnTo>
                    <a:pt x="540455" y="2959070"/>
                  </a:lnTo>
                  <a:lnTo>
                    <a:pt x="510643" y="2918772"/>
                  </a:lnTo>
                  <a:lnTo>
                    <a:pt x="482239" y="2878772"/>
                  </a:lnTo>
                  <a:lnTo>
                    <a:pt x="454268" y="2838238"/>
                  </a:lnTo>
                  <a:lnTo>
                    <a:pt x="426659" y="2797252"/>
                  </a:lnTo>
                  <a:lnTo>
                    <a:pt x="399345" y="2755896"/>
                  </a:lnTo>
                  <a:lnTo>
                    <a:pt x="372255" y="2714252"/>
                  </a:lnTo>
                  <a:lnTo>
                    <a:pt x="345322" y="2672400"/>
                  </a:lnTo>
                  <a:lnTo>
                    <a:pt x="264771" y="2546423"/>
                  </a:lnTo>
                  <a:lnTo>
                    <a:pt x="237774" y="2504562"/>
                  </a:lnTo>
                  <a:lnTo>
                    <a:pt x="210588" y="2462903"/>
                  </a:lnTo>
                  <a:lnTo>
                    <a:pt x="183145" y="2421528"/>
                  </a:lnTo>
                  <a:lnTo>
                    <a:pt x="155376" y="2380519"/>
                  </a:lnTo>
                  <a:lnTo>
                    <a:pt x="127211" y="2339956"/>
                  </a:lnTo>
                  <a:lnTo>
                    <a:pt x="98583" y="2299923"/>
                  </a:lnTo>
                  <a:lnTo>
                    <a:pt x="69421" y="2260500"/>
                  </a:lnTo>
                  <a:lnTo>
                    <a:pt x="39658" y="2221770"/>
                  </a:lnTo>
                  <a:lnTo>
                    <a:pt x="9224" y="2183814"/>
                  </a:lnTo>
                  <a:lnTo>
                    <a:pt x="0" y="2172836"/>
                  </a:lnTo>
                  <a:lnTo>
                    <a:pt x="0" y="0"/>
                  </a:lnTo>
                  <a:lnTo>
                    <a:pt x="212207" y="0"/>
                  </a:lnTo>
                  <a:lnTo>
                    <a:pt x="221448" y="39195"/>
                  </a:lnTo>
                  <a:lnTo>
                    <a:pt x="233256" y="87988"/>
                  </a:lnTo>
                  <a:lnTo>
                    <a:pt x="245462" y="136660"/>
                  </a:lnTo>
                  <a:lnTo>
                    <a:pt x="258179" y="185177"/>
                  </a:lnTo>
                  <a:lnTo>
                    <a:pt x="271521" y="233505"/>
                  </a:lnTo>
                  <a:lnTo>
                    <a:pt x="285602" y="281609"/>
                  </a:lnTo>
                  <a:lnTo>
                    <a:pt x="300535" y="329455"/>
                  </a:lnTo>
                  <a:lnTo>
                    <a:pt x="316434" y="377008"/>
                  </a:lnTo>
                  <a:lnTo>
                    <a:pt x="333555" y="424332"/>
                  </a:lnTo>
                  <a:lnTo>
                    <a:pt x="352092" y="471415"/>
                  </a:lnTo>
                  <a:lnTo>
                    <a:pt x="372064" y="518109"/>
                  </a:lnTo>
                  <a:lnTo>
                    <a:pt x="393492" y="564265"/>
                  </a:lnTo>
                  <a:lnTo>
                    <a:pt x="416394" y="609735"/>
                  </a:lnTo>
                  <a:lnTo>
                    <a:pt x="440792" y="654370"/>
                  </a:lnTo>
                  <a:lnTo>
                    <a:pt x="466704" y="698022"/>
                  </a:lnTo>
                  <a:lnTo>
                    <a:pt x="494150" y="740543"/>
                  </a:lnTo>
                  <a:lnTo>
                    <a:pt x="523151" y="781785"/>
                  </a:lnTo>
                  <a:lnTo>
                    <a:pt x="553725" y="821598"/>
                  </a:lnTo>
                  <a:lnTo>
                    <a:pt x="585894" y="859836"/>
                  </a:lnTo>
                  <a:lnTo>
                    <a:pt x="619676" y="896348"/>
                  </a:lnTo>
                  <a:lnTo>
                    <a:pt x="655091" y="930988"/>
                  </a:lnTo>
                  <a:lnTo>
                    <a:pt x="692160" y="963606"/>
                  </a:lnTo>
                  <a:lnTo>
                    <a:pt x="730902" y="994054"/>
                  </a:lnTo>
                  <a:lnTo>
                    <a:pt x="771336" y="1022184"/>
                  </a:lnTo>
                  <a:lnTo>
                    <a:pt x="813484" y="1047848"/>
                  </a:lnTo>
                  <a:lnTo>
                    <a:pt x="857363" y="1070896"/>
                  </a:lnTo>
                  <a:lnTo>
                    <a:pt x="902995" y="1091182"/>
                  </a:lnTo>
                  <a:lnTo>
                    <a:pt x="947779" y="1107767"/>
                  </a:lnTo>
                  <a:lnTo>
                    <a:pt x="993544" y="1122017"/>
                  </a:lnTo>
                  <a:lnTo>
                    <a:pt x="1040086" y="1134373"/>
                  </a:lnTo>
                  <a:lnTo>
                    <a:pt x="1087203" y="1145275"/>
                  </a:lnTo>
                  <a:lnTo>
                    <a:pt x="1134690" y="1155164"/>
                  </a:lnTo>
                  <a:lnTo>
                    <a:pt x="1277346" y="1183160"/>
                  </a:lnTo>
                  <a:lnTo>
                    <a:pt x="1324285" y="1193404"/>
                  </a:lnTo>
                  <a:lnTo>
                    <a:pt x="1370578" y="1204838"/>
                  </a:lnTo>
                  <a:lnTo>
                    <a:pt x="1416023" y="1217903"/>
                  </a:lnTo>
                  <a:lnTo>
                    <a:pt x="1460416" y="1233040"/>
                  </a:lnTo>
                  <a:lnTo>
                    <a:pt x="1503553" y="1250689"/>
                  </a:lnTo>
                  <a:lnTo>
                    <a:pt x="1545232" y="1271291"/>
                  </a:lnTo>
                  <a:lnTo>
                    <a:pt x="1585250" y="1295286"/>
                  </a:lnTo>
                  <a:lnTo>
                    <a:pt x="1623402" y="1323116"/>
                  </a:lnTo>
                  <a:lnTo>
                    <a:pt x="1661462" y="1357099"/>
                  </a:lnTo>
                  <a:lnTo>
                    <a:pt x="1695816" y="1394451"/>
                  </a:lnTo>
                  <a:lnTo>
                    <a:pt x="1726788" y="1434728"/>
                  </a:lnTo>
                  <a:lnTo>
                    <a:pt x="1754707" y="1477483"/>
                  </a:lnTo>
                  <a:lnTo>
                    <a:pt x="1779899" y="1522271"/>
                  </a:lnTo>
                  <a:lnTo>
                    <a:pt x="1802690" y="1568647"/>
                  </a:lnTo>
                  <a:lnTo>
                    <a:pt x="1823408" y="1616164"/>
                  </a:lnTo>
                  <a:lnTo>
                    <a:pt x="1842379" y="1664379"/>
                  </a:lnTo>
                  <a:lnTo>
                    <a:pt x="1859930" y="1712845"/>
                  </a:lnTo>
                  <a:lnTo>
                    <a:pt x="1876739" y="1761854"/>
                  </a:lnTo>
                  <a:lnTo>
                    <a:pt x="1892784" y="1811114"/>
                  </a:lnTo>
                  <a:lnTo>
                    <a:pt x="1908064" y="1860613"/>
                  </a:lnTo>
                  <a:lnTo>
                    <a:pt x="1922576" y="1910340"/>
                  </a:lnTo>
                  <a:lnTo>
                    <a:pt x="1936318" y="1960282"/>
                  </a:lnTo>
                  <a:lnTo>
                    <a:pt x="1949286" y="2010429"/>
                  </a:lnTo>
                  <a:lnTo>
                    <a:pt x="1961480" y="2060768"/>
                  </a:lnTo>
                  <a:lnTo>
                    <a:pt x="1972896" y="2111288"/>
                  </a:lnTo>
                  <a:lnTo>
                    <a:pt x="1983532" y="2161977"/>
                  </a:lnTo>
                  <a:lnTo>
                    <a:pt x="1993387" y="2212823"/>
                  </a:lnTo>
                  <a:lnTo>
                    <a:pt x="2002457" y="2263816"/>
                  </a:lnTo>
                  <a:lnTo>
                    <a:pt x="2010740" y="2314942"/>
                  </a:lnTo>
                  <a:lnTo>
                    <a:pt x="2018234" y="2366191"/>
                  </a:lnTo>
                  <a:lnTo>
                    <a:pt x="2024937" y="2417551"/>
                  </a:lnTo>
                  <a:lnTo>
                    <a:pt x="2030846" y="2469010"/>
                  </a:lnTo>
                  <a:lnTo>
                    <a:pt x="2035763" y="2520874"/>
                  </a:lnTo>
                  <a:lnTo>
                    <a:pt x="2039163" y="2573286"/>
                  </a:lnTo>
                  <a:lnTo>
                    <a:pt x="2040551" y="2625887"/>
                  </a:lnTo>
                  <a:lnTo>
                    <a:pt x="2039433" y="2678319"/>
                  </a:lnTo>
                  <a:lnTo>
                    <a:pt x="2035316" y="2730223"/>
                  </a:lnTo>
                  <a:lnTo>
                    <a:pt x="2027705" y="2781241"/>
                  </a:lnTo>
                  <a:lnTo>
                    <a:pt x="2016106" y="2831015"/>
                  </a:lnTo>
                  <a:lnTo>
                    <a:pt x="2000025" y="2879187"/>
                  </a:lnTo>
                  <a:lnTo>
                    <a:pt x="1978968" y="2925399"/>
                  </a:lnTo>
                  <a:lnTo>
                    <a:pt x="1952441" y="2969292"/>
                  </a:lnTo>
                  <a:lnTo>
                    <a:pt x="1922783" y="3007462"/>
                  </a:lnTo>
                  <a:lnTo>
                    <a:pt x="1889615" y="3041618"/>
                  </a:lnTo>
                  <a:lnTo>
                    <a:pt x="1853290" y="3072056"/>
                  </a:lnTo>
                  <a:lnTo>
                    <a:pt x="1814166" y="3099071"/>
                  </a:lnTo>
                  <a:lnTo>
                    <a:pt x="1772598" y="3122960"/>
                  </a:lnTo>
                  <a:lnTo>
                    <a:pt x="1728942" y="3144017"/>
                  </a:lnTo>
                  <a:lnTo>
                    <a:pt x="1683553" y="3162539"/>
                  </a:lnTo>
                  <a:lnTo>
                    <a:pt x="1636786" y="3178822"/>
                  </a:lnTo>
                  <a:lnTo>
                    <a:pt x="1588999" y="3193160"/>
                  </a:lnTo>
                  <a:lnTo>
                    <a:pt x="1540546" y="3205850"/>
                  </a:lnTo>
                  <a:lnTo>
                    <a:pt x="1491783" y="3217187"/>
                  </a:lnTo>
                  <a:lnTo>
                    <a:pt x="1443065" y="3227466"/>
                  </a:lnTo>
                  <a:lnTo>
                    <a:pt x="1343313" y="3246707"/>
                  </a:lnTo>
                  <a:lnTo>
                    <a:pt x="1291464" y="3255831"/>
                  </a:lnTo>
                  <a:lnTo>
                    <a:pt x="1239360" y="3263817"/>
                  </a:lnTo>
                  <a:lnTo>
                    <a:pt x="1187156" y="3270126"/>
                  </a:lnTo>
                  <a:lnTo>
                    <a:pt x="1135012" y="3274219"/>
                  </a:lnTo>
                  <a:lnTo>
                    <a:pt x="1083084" y="3275556"/>
                  </a:lnTo>
                  <a:close/>
                </a:path>
              </a:pathLst>
            </a:custGeom>
            <a:solidFill>
              <a:srgbClr val="3F2E3D"/>
            </a:solidFill>
          </p:spPr>
          <p:txBody>
            <a:bodyPr wrap="square" lIns="0" tIns="0" rIns="0" bIns="0" rtlCol="0"/>
            <a:lstStyle/>
            <a:p>
              <a:endParaRPr sz="1200"/>
            </a:p>
          </p:txBody>
        </p:sp>
        <p:sp>
          <p:nvSpPr>
            <p:cNvPr id="5" name="object 5"/>
            <p:cNvSpPr/>
            <p:nvPr/>
          </p:nvSpPr>
          <p:spPr>
            <a:xfrm>
              <a:off x="530200" y="0"/>
              <a:ext cx="1580515" cy="947419"/>
            </a:xfrm>
            <a:custGeom>
              <a:avLst/>
              <a:gdLst/>
              <a:ahLst/>
              <a:cxnLst/>
              <a:rect l="l" t="t" r="r" b="b"/>
              <a:pathLst>
                <a:path w="1580514" h="947419">
                  <a:moveTo>
                    <a:pt x="1203356" y="946812"/>
                  </a:moveTo>
                  <a:lnTo>
                    <a:pt x="1152112" y="945419"/>
                  </a:lnTo>
                  <a:lnTo>
                    <a:pt x="1101403" y="940933"/>
                  </a:lnTo>
                  <a:lnTo>
                    <a:pt x="1053509" y="934431"/>
                  </a:lnTo>
                  <a:lnTo>
                    <a:pt x="1006009" y="925988"/>
                  </a:lnTo>
                  <a:lnTo>
                    <a:pt x="958950" y="915649"/>
                  </a:lnTo>
                  <a:lnTo>
                    <a:pt x="912379" y="903456"/>
                  </a:lnTo>
                  <a:lnTo>
                    <a:pt x="866342" y="889455"/>
                  </a:lnTo>
                  <a:lnTo>
                    <a:pt x="820886" y="873688"/>
                  </a:lnTo>
                  <a:lnTo>
                    <a:pt x="776058" y="856201"/>
                  </a:lnTo>
                  <a:lnTo>
                    <a:pt x="731905" y="837037"/>
                  </a:lnTo>
                  <a:lnTo>
                    <a:pt x="688474" y="816239"/>
                  </a:lnTo>
                  <a:lnTo>
                    <a:pt x="645811" y="793852"/>
                  </a:lnTo>
                  <a:lnTo>
                    <a:pt x="603963" y="769920"/>
                  </a:lnTo>
                  <a:lnTo>
                    <a:pt x="562978" y="744486"/>
                  </a:lnTo>
                  <a:lnTo>
                    <a:pt x="522901" y="717595"/>
                  </a:lnTo>
                  <a:lnTo>
                    <a:pt x="483781" y="689291"/>
                  </a:lnTo>
                  <a:lnTo>
                    <a:pt x="445663" y="659616"/>
                  </a:lnTo>
                  <a:lnTo>
                    <a:pt x="408594" y="628617"/>
                  </a:lnTo>
                  <a:lnTo>
                    <a:pt x="372622" y="596335"/>
                  </a:lnTo>
                  <a:lnTo>
                    <a:pt x="337793" y="562815"/>
                  </a:lnTo>
                  <a:lnTo>
                    <a:pt x="304154" y="528102"/>
                  </a:lnTo>
                  <a:lnTo>
                    <a:pt x="271752" y="492238"/>
                  </a:lnTo>
                  <a:lnTo>
                    <a:pt x="240633" y="455269"/>
                  </a:lnTo>
                  <a:lnTo>
                    <a:pt x="210845" y="417237"/>
                  </a:lnTo>
                  <a:lnTo>
                    <a:pt x="182434" y="378188"/>
                  </a:lnTo>
                  <a:lnTo>
                    <a:pt x="155447" y="338163"/>
                  </a:lnTo>
                  <a:lnTo>
                    <a:pt x="129931" y="297209"/>
                  </a:lnTo>
                  <a:lnTo>
                    <a:pt x="105933" y="255368"/>
                  </a:lnTo>
                  <a:lnTo>
                    <a:pt x="83500" y="212685"/>
                  </a:lnTo>
                  <a:lnTo>
                    <a:pt x="62678" y="169203"/>
                  </a:lnTo>
                  <a:lnTo>
                    <a:pt x="43514" y="124966"/>
                  </a:lnTo>
                  <a:lnTo>
                    <a:pt x="26055" y="80019"/>
                  </a:lnTo>
                  <a:lnTo>
                    <a:pt x="10349" y="34405"/>
                  </a:lnTo>
                  <a:lnTo>
                    <a:pt x="0" y="0"/>
                  </a:lnTo>
                  <a:lnTo>
                    <a:pt x="1271231" y="0"/>
                  </a:lnTo>
                  <a:lnTo>
                    <a:pt x="1307008" y="32685"/>
                  </a:lnTo>
                  <a:lnTo>
                    <a:pt x="1343263" y="68296"/>
                  </a:lnTo>
                  <a:lnTo>
                    <a:pt x="1378022" y="105376"/>
                  </a:lnTo>
                  <a:lnTo>
                    <a:pt x="1411086" y="144090"/>
                  </a:lnTo>
                  <a:lnTo>
                    <a:pt x="1442185" y="184547"/>
                  </a:lnTo>
                  <a:lnTo>
                    <a:pt x="1470967" y="226856"/>
                  </a:lnTo>
                  <a:lnTo>
                    <a:pt x="1497109" y="270853"/>
                  </a:lnTo>
                  <a:lnTo>
                    <a:pt x="1520286" y="316372"/>
                  </a:lnTo>
                  <a:lnTo>
                    <a:pt x="1540174" y="363249"/>
                  </a:lnTo>
                  <a:lnTo>
                    <a:pt x="1556450" y="411320"/>
                  </a:lnTo>
                  <a:lnTo>
                    <a:pt x="1568789" y="460420"/>
                  </a:lnTo>
                  <a:lnTo>
                    <a:pt x="1576868" y="510384"/>
                  </a:lnTo>
                  <a:lnTo>
                    <a:pt x="1580362" y="561047"/>
                  </a:lnTo>
                  <a:lnTo>
                    <a:pt x="1578476" y="612864"/>
                  </a:lnTo>
                  <a:lnTo>
                    <a:pt x="1570776" y="664389"/>
                  </a:lnTo>
                  <a:lnTo>
                    <a:pt x="1557155" y="714524"/>
                  </a:lnTo>
                  <a:lnTo>
                    <a:pt x="1537502" y="762175"/>
                  </a:lnTo>
                  <a:lnTo>
                    <a:pt x="1511710" y="806246"/>
                  </a:lnTo>
                  <a:lnTo>
                    <a:pt x="1479667" y="845639"/>
                  </a:lnTo>
                  <a:lnTo>
                    <a:pt x="1441267" y="879259"/>
                  </a:lnTo>
                  <a:lnTo>
                    <a:pt x="1398631" y="905383"/>
                  </a:lnTo>
                  <a:lnTo>
                    <a:pt x="1352771" y="924397"/>
                  </a:lnTo>
                  <a:lnTo>
                    <a:pt x="1304437" y="937104"/>
                  </a:lnTo>
                  <a:lnTo>
                    <a:pt x="1254381" y="944308"/>
                  </a:lnTo>
                  <a:lnTo>
                    <a:pt x="1203356" y="946812"/>
                  </a:lnTo>
                  <a:close/>
                </a:path>
              </a:pathLst>
            </a:custGeom>
            <a:solidFill>
              <a:srgbClr val="A68194"/>
            </a:solidFill>
          </p:spPr>
          <p:txBody>
            <a:bodyPr wrap="square" lIns="0" tIns="0" rIns="0" bIns="0" rtlCol="0"/>
            <a:lstStyle/>
            <a:p>
              <a:endParaRPr sz="1200"/>
            </a:p>
          </p:txBody>
        </p:sp>
      </p:grpSp>
      <p:sp>
        <p:nvSpPr>
          <p:cNvPr id="6" name="object 6"/>
          <p:cNvSpPr/>
          <p:nvPr/>
        </p:nvSpPr>
        <p:spPr>
          <a:xfrm>
            <a:off x="0" y="3281914"/>
            <a:ext cx="2876127" cy="3576320"/>
          </a:xfrm>
          <a:custGeom>
            <a:avLst/>
            <a:gdLst/>
            <a:ahLst/>
            <a:cxnLst/>
            <a:rect l="l" t="t" r="r" b="b"/>
            <a:pathLst>
              <a:path w="4314190" h="5364480">
                <a:moveTo>
                  <a:pt x="0" y="5364127"/>
                </a:moveTo>
                <a:lnTo>
                  <a:pt x="0" y="616"/>
                </a:lnTo>
                <a:lnTo>
                  <a:pt x="7464" y="0"/>
                </a:lnTo>
                <a:lnTo>
                  <a:pt x="58375" y="6456"/>
                </a:lnTo>
                <a:lnTo>
                  <a:pt x="99462" y="21287"/>
                </a:lnTo>
                <a:lnTo>
                  <a:pt x="131746" y="43427"/>
                </a:lnTo>
                <a:lnTo>
                  <a:pt x="173975" y="105382"/>
                </a:lnTo>
                <a:lnTo>
                  <a:pt x="185960" y="143069"/>
                </a:lnTo>
                <a:lnTo>
                  <a:pt x="193216" y="183813"/>
                </a:lnTo>
                <a:lnTo>
                  <a:pt x="196763" y="226549"/>
                </a:lnTo>
                <a:lnTo>
                  <a:pt x="197620" y="270213"/>
                </a:lnTo>
                <a:lnTo>
                  <a:pt x="196806" y="313742"/>
                </a:lnTo>
                <a:lnTo>
                  <a:pt x="195339" y="356072"/>
                </a:lnTo>
                <a:lnTo>
                  <a:pt x="194239" y="396141"/>
                </a:lnTo>
                <a:lnTo>
                  <a:pt x="193805" y="446060"/>
                </a:lnTo>
                <a:lnTo>
                  <a:pt x="193914" y="496006"/>
                </a:lnTo>
                <a:lnTo>
                  <a:pt x="194603" y="545963"/>
                </a:lnTo>
                <a:lnTo>
                  <a:pt x="195909" y="595916"/>
                </a:lnTo>
                <a:lnTo>
                  <a:pt x="197869" y="645850"/>
                </a:lnTo>
                <a:lnTo>
                  <a:pt x="200519" y="695749"/>
                </a:lnTo>
                <a:lnTo>
                  <a:pt x="203897" y="745598"/>
                </a:lnTo>
                <a:lnTo>
                  <a:pt x="208039" y="795381"/>
                </a:lnTo>
                <a:lnTo>
                  <a:pt x="212983" y="845083"/>
                </a:lnTo>
                <a:lnTo>
                  <a:pt x="218764" y="894688"/>
                </a:lnTo>
                <a:lnTo>
                  <a:pt x="225420" y="944182"/>
                </a:lnTo>
                <a:lnTo>
                  <a:pt x="232988" y="993548"/>
                </a:lnTo>
                <a:lnTo>
                  <a:pt x="241505" y="1042771"/>
                </a:lnTo>
                <a:lnTo>
                  <a:pt x="251008" y="1091837"/>
                </a:lnTo>
                <a:lnTo>
                  <a:pt x="261532" y="1140728"/>
                </a:lnTo>
                <a:lnTo>
                  <a:pt x="273116" y="1189431"/>
                </a:lnTo>
                <a:lnTo>
                  <a:pt x="285448" y="1236081"/>
                </a:lnTo>
                <a:lnTo>
                  <a:pt x="298991" y="1282552"/>
                </a:lnTo>
                <a:lnTo>
                  <a:pt x="313739" y="1328788"/>
                </a:lnTo>
                <a:lnTo>
                  <a:pt x="329683" y="1374731"/>
                </a:lnTo>
                <a:lnTo>
                  <a:pt x="346814" y="1420326"/>
                </a:lnTo>
                <a:lnTo>
                  <a:pt x="365124" y="1465514"/>
                </a:lnTo>
                <a:lnTo>
                  <a:pt x="384605" y="1510239"/>
                </a:lnTo>
                <a:lnTo>
                  <a:pt x="405248" y="1554444"/>
                </a:lnTo>
                <a:lnTo>
                  <a:pt x="427045" y="1598073"/>
                </a:lnTo>
                <a:lnTo>
                  <a:pt x="449989" y="1641068"/>
                </a:lnTo>
                <a:lnTo>
                  <a:pt x="474069" y="1683373"/>
                </a:lnTo>
                <a:lnTo>
                  <a:pt x="499279" y="1724930"/>
                </a:lnTo>
                <a:lnTo>
                  <a:pt x="525609" y="1765683"/>
                </a:lnTo>
                <a:lnTo>
                  <a:pt x="553052" y="1805575"/>
                </a:lnTo>
                <a:lnTo>
                  <a:pt x="581599" y="1844548"/>
                </a:lnTo>
                <a:lnTo>
                  <a:pt x="611242" y="1882547"/>
                </a:lnTo>
                <a:lnTo>
                  <a:pt x="641972" y="1919514"/>
                </a:lnTo>
                <a:lnTo>
                  <a:pt x="673782" y="1955393"/>
                </a:lnTo>
                <a:lnTo>
                  <a:pt x="706662" y="1990126"/>
                </a:lnTo>
                <a:lnTo>
                  <a:pt x="740605" y="2023656"/>
                </a:lnTo>
                <a:lnTo>
                  <a:pt x="775601" y="2055927"/>
                </a:lnTo>
                <a:lnTo>
                  <a:pt x="811644" y="2086882"/>
                </a:lnTo>
                <a:lnTo>
                  <a:pt x="848724" y="2116464"/>
                </a:lnTo>
                <a:lnTo>
                  <a:pt x="886833" y="2144616"/>
                </a:lnTo>
                <a:lnTo>
                  <a:pt x="925963" y="2171282"/>
                </a:lnTo>
                <a:lnTo>
                  <a:pt x="966106" y="2196403"/>
                </a:lnTo>
                <a:lnTo>
                  <a:pt x="1007252" y="2219924"/>
                </a:lnTo>
                <a:lnTo>
                  <a:pt x="1049395" y="2241788"/>
                </a:lnTo>
                <a:lnTo>
                  <a:pt x="1092525" y="2261937"/>
                </a:lnTo>
                <a:lnTo>
                  <a:pt x="1136634" y="2280315"/>
                </a:lnTo>
                <a:lnTo>
                  <a:pt x="1181714" y="2296864"/>
                </a:lnTo>
                <a:lnTo>
                  <a:pt x="1228203" y="2311734"/>
                </a:lnTo>
                <a:lnTo>
                  <a:pt x="1275134" y="2324742"/>
                </a:lnTo>
                <a:lnTo>
                  <a:pt x="1322459" y="2336096"/>
                </a:lnTo>
                <a:lnTo>
                  <a:pt x="2306784" y="2553189"/>
                </a:lnTo>
                <a:lnTo>
                  <a:pt x="2321423" y="2561379"/>
                </a:lnTo>
                <a:lnTo>
                  <a:pt x="2362116" y="2587443"/>
                </a:lnTo>
                <a:lnTo>
                  <a:pt x="2400837" y="2615930"/>
                </a:lnTo>
                <a:lnTo>
                  <a:pt x="2437363" y="2646943"/>
                </a:lnTo>
                <a:lnTo>
                  <a:pt x="2471467" y="2680586"/>
                </a:lnTo>
                <a:lnTo>
                  <a:pt x="2502926" y="2716961"/>
                </a:lnTo>
                <a:lnTo>
                  <a:pt x="2531513" y="2756172"/>
                </a:lnTo>
                <a:lnTo>
                  <a:pt x="2556008" y="2796375"/>
                </a:lnTo>
                <a:lnTo>
                  <a:pt x="2576986" y="2837704"/>
                </a:lnTo>
                <a:lnTo>
                  <a:pt x="2594707" y="2880079"/>
                </a:lnTo>
                <a:lnTo>
                  <a:pt x="2609427" y="2923424"/>
                </a:lnTo>
                <a:lnTo>
                  <a:pt x="2621406" y="2967660"/>
                </a:lnTo>
                <a:lnTo>
                  <a:pt x="2630900" y="3012709"/>
                </a:lnTo>
                <a:lnTo>
                  <a:pt x="2638168" y="3058494"/>
                </a:lnTo>
                <a:lnTo>
                  <a:pt x="2643468" y="3104937"/>
                </a:lnTo>
                <a:lnTo>
                  <a:pt x="2647058" y="3151961"/>
                </a:lnTo>
                <a:lnTo>
                  <a:pt x="2649195" y="3199486"/>
                </a:lnTo>
                <a:lnTo>
                  <a:pt x="2650137" y="3247437"/>
                </a:lnTo>
                <a:lnTo>
                  <a:pt x="2650143" y="3295734"/>
                </a:lnTo>
                <a:lnTo>
                  <a:pt x="2649470" y="3344299"/>
                </a:lnTo>
                <a:lnTo>
                  <a:pt x="2648377" y="3393057"/>
                </a:lnTo>
                <a:lnTo>
                  <a:pt x="2647120" y="3441927"/>
                </a:lnTo>
                <a:lnTo>
                  <a:pt x="2645959" y="3490833"/>
                </a:lnTo>
                <a:lnTo>
                  <a:pt x="2645151" y="3539696"/>
                </a:lnTo>
                <a:lnTo>
                  <a:pt x="2644954" y="3588440"/>
                </a:lnTo>
                <a:lnTo>
                  <a:pt x="2645626" y="3636986"/>
                </a:lnTo>
                <a:lnTo>
                  <a:pt x="2647425" y="3685255"/>
                </a:lnTo>
                <a:lnTo>
                  <a:pt x="2650608" y="3733172"/>
                </a:lnTo>
                <a:lnTo>
                  <a:pt x="2655434" y="3780657"/>
                </a:lnTo>
                <a:lnTo>
                  <a:pt x="2662523" y="3829527"/>
                </a:lnTo>
                <a:lnTo>
                  <a:pt x="2671867" y="3877960"/>
                </a:lnTo>
                <a:lnTo>
                  <a:pt x="2683410" y="3925884"/>
                </a:lnTo>
                <a:lnTo>
                  <a:pt x="2697098" y="3973223"/>
                </a:lnTo>
                <a:lnTo>
                  <a:pt x="2712876" y="4019906"/>
                </a:lnTo>
                <a:lnTo>
                  <a:pt x="2730689" y="4065859"/>
                </a:lnTo>
                <a:lnTo>
                  <a:pt x="2750482" y="4111007"/>
                </a:lnTo>
                <a:lnTo>
                  <a:pt x="2772199" y="4155278"/>
                </a:lnTo>
                <a:lnTo>
                  <a:pt x="2795786" y="4198598"/>
                </a:lnTo>
                <a:lnTo>
                  <a:pt x="2821187" y="4240894"/>
                </a:lnTo>
                <a:lnTo>
                  <a:pt x="2848348" y="4282092"/>
                </a:lnTo>
                <a:lnTo>
                  <a:pt x="2877214" y="4322119"/>
                </a:lnTo>
                <a:lnTo>
                  <a:pt x="2907729" y="4360901"/>
                </a:lnTo>
                <a:lnTo>
                  <a:pt x="2939838" y="4398365"/>
                </a:lnTo>
                <a:lnTo>
                  <a:pt x="2973487" y="4434438"/>
                </a:lnTo>
                <a:lnTo>
                  <a:pt x="3008620" y="4469045"/>
                </a:lnTo>
                <a:lnTo>
                  <a:pt x="3045183" y="4502113"/>
                </a:lnTo>
                <a:lnTo>
                  <a:pt x="3083119" y="4533570"/>
                </a:lnTo>
                <a:lnTo>
                  <a:pt x="3122375" y="4563341"/>
                </a:lnTo>
                <a:lnTo>
                  <a:pt x="3162896" y="4591353"/>
                </a:lnTo>
                <a:lnTo>
                  <a:pt x="3204625" y="4617532"/>
                </a:lnTo>
                <a:lnTo>
                  <a:pt x="3247508" y="4641806"/>
                </a:lnTo>
                <a:lnTo>
                  <a:pt x="3291491" y="4664100"/>
                </a:lnTo>
                <a:lnTo>
                  <a:pt x="3336517" y="4684341"/>
                </a:lnTo>
                <a:lnTo>
                  <a:pt x="3383943" y="4703226"/>
                </a:lnTo>
                <a:lnTo>
                  <a:pt x="3432068" y="4720390"/>
                </a:lnTo>
                <a:lnTo>
                  <a:pt x="3480712" y="4736265"/>
                </a:lnTo>
                <a:lnTo>
                  <a:pt x="3676883" y="4795474"/>
                </a:lnTo>
                <a:lnTo>
                  <a:pt x="3725423" y="4811355"/>
                </a:lnTo>
                <a:lnTo>
                  <a:pt x="3773402" y="4828528"/>
                </a:lnTo>
                <a:lnTo>
                  <a:pt x="3820640" y="4847425"/>
                </a:lnTo>
                <a:lnTo>
                  <a:pt x="3866956" y="4868474"/>
                </a:lnTo>
                <a:lnTo>
                  <a:pt x="3912171" y="4892106"/>
                </a:lnTo>
                <a:lnTo>
                  <a:pt x="3954855" y="4917821"/>
                </a:lnTo>
                <a:lnTo>
                  <a:pt x="3995635" y="4945972"/>
                </a:lnTo>
                <a:lnTo>
                  <a:pt x="4034517" y="4976424"/>
                </a:lnTo>
                <a:lnTo>
                  <a:pt x="4071506" y="5009047"/>
                </a:lnTo>
                <a:lnTo>
                  <a:pt x="4106607" y="5043708"/>
                </a:lnTo>
                <a:lnTo>
                  <a:pt x="4139827" y="5080274"/>
                </a:lnTo>
                <a:lnTo>
                  <a:pt x="4171171" y="5118612"/>
                </a:lnTo>
                <a:lnTo>
                  <a:pt x="4200645" y="5158592"/>
                </a:lnTo>
                <a:lnTo>
                  <a:pt x="4228253" y="5200080"/>
                </a:lnTo>
                <a:lnTo>
                  <a:pt x="4254002" y="5242944"/>
                </a:lnTo>
                <a:lnTo>
                  <a:pt x="4277896" y="5287051"/>
                </a:lnTo>
                <a:lnTo>
                  <a:pt x="4299942" y="5332269"/>
                </a:lnTo>
                <a:lnTo>
                  <a:pt x="4313874" y="5364127"/>
                </a:lnTo>
                <a:lnTo>
                  <a:pt x="0" y="5364127"/>
                </a:lnTo>
                <a:close/>
              </a:path>
              <a:path w="4314190" h="5364480">
                <a:moveTo>
                  <a:pt x="2306784" y="2553189"/>
                </a:moveTo>
                <a:lnTo>
                  <a:pt x="1322459" y="2336096"/>
                </a:lnTo>
                <a:lnTo>
                  <a:pt x="1370131" y="2346004"/>
                </a:lnTo>
                <a:lnTo>
                  <a:pt x="1418100" y="2354672"/>
                </a:lnTo>
                <a:lnTo>
                  <a:pt x="1466320" y="2362308"/>
                </a:lnTo>
                <a:lnTo>
                  <a:pt x="1514742" y="2369120"/>
                </a:lnTo>
                <a:lnTo>
                  <a:pt x="1806826" y="2404309"/>
                </a:lnTo>
                <a:lnTo>
                  <a:pt x="1855318" y="2411163"/>
                </a:lnTo>
                <a:lnTo>
                  <a:pt x="1903627" y="2418853"/>
                </a:lnTo>
                <a:lnTo>
                  <a:pt x="1951932" y="2427744"/>
                </a:lnTo>
                <a:lnTo>
                  <a:pt x="2000291" y="2438130"/>
                </a:lnTo>
                <a:lnTo>
                  <a:pt x="2048479" y="2450116"/>
                </a:lnTo>
                <a:lnTo>
                  <a:pt x="2096272" y="2463804"/>
                </a:lnTo>
                <a:lnTo>
                  <a:pt x="2143444" y="2479297"/>
                </a:lnTo>
                <a:lnTo>
                  <a:pt x="2189770" y="2496698"/>
                </a:lnTo>
                <a:lnTo>
                  <a:pt x="2235025" y="2516109"/>
                </a:lnTo>
                <a:lnTo>
                  <a:pt x="2279097" y="2537699"/>
                </a:lnTo>
                <a:lnTo>
                  <a:pt x="2306784" y="2553189"/>
                </a:lnTo>
                <a:close/>
              </a:path>
            </a:pathLst>
          </a:custGeom>
          <a:solidFill>
            <a:srgbClr val="CDB3BF"/>
          </a:solidFill>
        </p:spPr>
        <p:txBody>
          <a:bodyPr wrap="square" lIns="0" tIns="0" rIns="0" bIns="0" rtlCol="0"/>
          <a:lstStyle/>
          <a:p>
            <a:endParaRPr sz="1200"/>
          </a:p>
        </p:txBody>
      </p:sp>
      <p:sp>
        <p:nvSpPr>
          <p:cNvPr id="7" name="object 7"/>
          <p:cNvSpPr/>
          <p:nvPr/>
        </p:nvSpPr>
        <p:spPr>
          <a:xfrm>
            <a:off x="8493606" y="0"/>
            <a:ext cx="3698663" cy="3313853"/>
          </a:xfrm>
          <a:custGeom>
            <a:avLst/>
            <a:gdLst/>
            <a:ahLst/>
            <a:cxnLst/>
            <a:rect l="l" t="t" r="r" b="b"/>
            <a:pathLst>
              <a:path w="5547994" h="4970780">
                <a:moveTo>
                  <a:pt x="5547592" y="0"/>
                </a:moveTo>
                <a:lnTo>
                  <a:pt x="5547592" y="4889580"/>
                </a:lnTo>
                <a:lnTo>
                  <a:pt x="5500308" y="4937519"/>
                </a:lnTo>
                <a:lnTo>
                  <a:pt x="5465433" y="4956787"/>
                </a:lnTo>
                <a:lnTo>
                  <a:pt x="5425483" y="4967736"/>
                </a:lnTo>
                <a:lnTo>
                  <a:pt x="5374254" y="4970764"/>
                </a:lnTo>
                <a:lnTo>
                  <a:pt x="5331139" y="4963752"/>
                </a:lnTo>
                <a:lnTo>
                  <a:pt x="5295331" y="4947935"/>
                </a:lnTo>
                <a:lnTo>
                  <a:pt x="5242415" y="4894815"/>
                </a:lnTo>
                <a:lnTo>
                  <a:pt x="5223697" y="4859978"/>
                </a:lnTo>
                <a:lnTo>
                  <a:pt x="5209062" y="4821267"/>
                </a:lnTo>
                <a:lnTo>
                  <a:pt x="5197707" y="4779915"/>
                </a:lnTo>
                <a:lnTo>
                  <a:pt x="5188825" y="4737156"/>
                </a:lnTo>
                <a:lnTo>
                  <a:pt x="5181611" y="4694221"/>
                </a:lnTo>
                <a:lnTo>
                  <a:pt x="5175259" y="4652344"/>
                </a:lnTo>
                <a:lnTo>
                  <a:pt x="5168962" y="4612758"/>
                </a:lnTo>
                <a:lnTo>
                  <a:pt x="5160197" y="4563613"/>
                </a:lnTo>
                <a:lnTo>
                  <a:pt x="5150894" y="4514541"/>
                </a:lnTo>
                <a:lnTo>
                  <a:pt x="5141018" y="4465565"/>
                </a:lnTo>
                <a:lnTo>
                  <a:pt x="5130537" y="4416706"/>
                </a:lnTo>
                <a:lnTo>
                  <a:pt x="5119416" y="4367987"/>
                </a:lnTo>
                <a:lnTo>
                  <a:pt x="5107624" y="4319429"/>
                </a:lnTo>
                <a:lnTo>
                  <a:pt x="5095125" y="4271054"/>
                </a:lnTo>
                <a:lnTo>
                  <a:pt x="5081888" y="4222885"/>
                </a:lnTo>
                <a:lnTo>
                  <a:pt x="5067877" y="4174943"/>
                </a:lnTo>
                <a:lnTo>
                  <a:pt x="5053061" y="4127250"/>
                </a:lnTo>
                <a:lnTo>
                  <a:pt x="5037406" y="4079828"/>
                </a:lnTo>
                <a:lnTo>
                  <a:pt x="5020877" y="4032700"/>
                </a:lnTo>
                <a:lnTo>
                  <a:pt x="5003443" y="3985886"/>
                </a:lnTo>
                <a:lnTo>
                  <a:pt x="4985069" y="3939409"/>
                </a:lnTo>
                <a:lnTo>
                  <a:pt x="4965722" y="3893291"/>
                </a:lnTo>
                <a:lnTo>
                  <a:pt x="4945368" y="3847554"/>
                </a:lnTo>
                <a:lnTo>
                  <a:pt x="4924659" y="3803973"/>
                </a:lnTo>
                <a:lnTo>
                  <a:pt x="4902790" y="3760790"/>
                </a:lnTo>
                <a:lnTo>
                  <a:pt x="4879781" y="3718060"/>
                </a:lnTo>
                <a:lnTo>
                  <a:pt x="4855651" y="3675837"/>
                </a:lnTo>
                <a:lnTo>
                  <a:pt x="4830417" y="3634177"/>
                </a:lnTo>
                <a:lnTo>
                  <a:pt x="4804100" y="3593133"/>
                </a:lnTo>
                <a:lnTo>
                  <a:pt x="4776717" y="3552759"/>
                </a:lnTo>
                <a:lnTo>
                  <a:pt x="4748288" y="3513110"/>
                </a:lnTo>
                <a:lnTo>
                  <a:pt x="4718830" y="3474241"/>
                </a:lnTo>
                <a:lnTo>
                  <a:pt x="4688362" y="3436206"/>
                </a:lnTo>
                <a:lnTo>
                  <a:pt x="4656904" y="3399058"/>
                </a:lnTo>
                <a:lnTo>
                  <a:pt x="4624474" y="3362853"/>
                </a:lnTo>
                <a:lnTo>
                  <a:pt x="4591090" y="3327645"/>
                </a:lnTo>
                <a:lnTo>
                  <a:pt x="4556771" y="3293488"/>
                </a:lnTo>
                <a:lnTo>
                  <a:pt x="4521536" y="3260437"/>
                </a:lnTo>
                <a:lnTo>
                  <a:pt x="4485403" y="3228546"/>
                </a:lnTo>
                <a:lnTo>
                  <a:pt x="4448392" y="3197869"/>
                </a:lnTo>
                <a:lnTo>
                  <a:pt x="4410520" y="3168461"/>
                </a:lnTo>
                <a:lnTo>
                  <a:pt x="4371807" y="3140376"/>
                </a:lnTo>
                <a:lnTo>
                  <a:pt x="4332271" y="3113669"/>
                </a:lnTo>
                <a:lnTo>
                  <a:pt x="4291931" y="3088393"/>
                </a:lnTo>
                <a:lnTo>
                  <a:pt x="4250805" y="3064604"/>
                </a:lnTo>
                <a:lnTo>
                  <a:pt x="4208912" y="3042355"/>
                </a:lnTo>
                <a:lnTo>
                  <a:pt x="4166271" y="3021701"/>
                </a:lnTo>
                <a:lnTo>
                  <a:pt x="4122900" y="3002696"/>
                </a:lnTo>
                <a:lnTo>
                  <a:pt x="4078818" y="2985396"/>
                </a:lnTo>
                <a:lnTo>
                  <a:pt x="4034044" y="2969853"/>
                </a:lnTo>
                <a:lnTo>
                  <a:pt x="3988597" y="2956123"/>
                </a:lnTo>
                <a:lnTo>
                  <a:pt x="3942494" y="2944259"/>
                </a:lnTo>
                <a:lnTo>
                  <a:pt x="3895755" y="2934317"/>
                </a:lnTo>
                <a:lnTo>
                  <a:pt x="3848399" y="2926351"/>
                </a:lnTo>
                <a:lnTo>
                  <a:pt x="3799967" y="2920295"/>
                </a:lnTo>
                <a:lnTo>
                  <a:pt x="3751443" y="2916151"/>
                </a:lnTo>
                <a:lnTo>
                  <a:pt x="3702836" y="2913705"/>
                </a:lnTo>
                <a:lnTo>
                  <a:pt x="2695369" y="2881563"/>
                </a:lnTo>
                <a:lnTo>
                  <a:pt x="2679472" y="2876208"/>
                </a:lnTo>
                <a:lnTo>
                  <a:pt x="2634676" y="2858083"/>
                </a:lnTo>
                <a:lnTo>
                  <a:pt x="2591371" y="2837213"/>
                </a:lnTo>
                <a:lnTo>
                  <a:pt x="2549760" y="2813455"/>
                </a:lnTo>
                <a:lnTo>
                  <a:pt x="2510044" y="2786667"/>
                </a:lnTo>
                <a:lnTo>
                  <a:pt x="2472426" y="2756706"/>
                </a:lnTo>
                <a:lnTo>
                  <a:pt x="2437107" y="2723429"/>
                </a:lnTo>
                <a:lnTo>
                  <a:pt x="2405629" y="2688423"/>
                </a:lnTo>
                <a:lnTo>
                  <a:pt x="2377400" y="2651664"/>
                </a:lnTo>
                <a:lnTo>
                  <a:pt x="2352180" y="2613276"/>
                </a:lnTo>
                <a:lnTo>
                  <a:pt x="2329730" y="2573383"/>
                </a:lnTo>
                <a:lnTo>
                  <a:pt x="2309811" y="2532109"/>
                </a:lnTo>
                <a:lnTo>
                  <a:pt x="2292184" y="2489577"/>
                </a:lnTo>
                <a:lnTo>
                  <a:pt x="2276610" y="2445913"/>
                </a:lnTo>
                <a:lnTo>
                  <a:pt x="2262850" y="2401240"/>
                </a:lnTo>
                <a:lnTo>
                  <a:pt x="2250663" y="2355682"/>
                </a:lnTo>
                <a:lnTo>
                  <a:pt x="2239812" y="2309362"/>
                </a:lnTo>
                <a:lnTo>
                  <a:pt x="2230057" y="2262405"/>
                </a:lnTo>
                <a:lnTo>
                  <a:pt x="2221159" y="2214935"/>
                </a:lnTo>
                <a:lnTo>
                  <a:pt x="2212878" y="2167075"/>
                </a:lnTo>
                <a:lnTo>
                  <a:pt x="2204975" y="2118951"/>
                </a:lnTo>
                <a:lnTo>
                  <a:pt x="2197212" y="2070685"/>
                </a:lnTo>
                <a:lnTo>
                  <a:pt x="2189348" y="2022401"/>
                </a:lnTo>
                <a:lnTo>
                  <a:pt x="2181145" y="1974224"/>
                </a:lnTo>
                <a:lnTo>
                  <a:pt x="2172364" y="1926278"/>
                </a:lnTo>
                <a:lnTo>
                  <a:pt x="2162765" y="1878686"/>
                </a:lnTo>
                <a:lnTo>
                  <a:pt x="2152110" y="1831572"/>
                </a:lnTo>
                <a:lnTo>
                  <a:pt x="2140158" y="1785061"/>
                </a:lnTo>
                <a:lnTo>
                  <a:pt x="2126671" y="1739277"/>
                </a:lnTo>
                <a:lnTo>
                  <a:pt x="2110705" y="1692547"/>
                </a:lnTo>
                <a:lnTo>
                  <a:pt x="2092604" y="1646663"/>
                </a:lnTo>
                <a:lnTo>
                  <a:pt x="2072434" y="1601684"/>
                </a:lnTo>
                <a:lnTo>
                  <a:pt x="2050263" y="1557674"/>
                </a:lnTo>
                <a:lnTo>
                  <a:pt x="2026159" y="1514695"/>
                </a:lnTo>
                <a:lnTo>
                  <a:pt x="2000190" y="1472808"/>
                </a:lnTo>
                <a:lnTo>
                  <a:pt x="1972423" y="1432075"/>
                </a:lnTo>
                <a:lnTo>
                  <a:pt x="1942925" y="1392560"/>
                </a:lnTo>
                <a:lnTo>
                  <a:pt x="1911765" y="1354323"/>
                </a:lnTo>
                <a:lnTo>
                  <a:pt x="1879011" y="1317428"/>
                </a:lnTo>
                <a:lnTo>
                  <a:pt x="1844728" y="1281935"/>
                </a:lnTo>
                <a:lnTo>
                  <a:pt x="1808986" y="1247907"/>
                </a:lnTo>
                <a:lnTo>
                  <a:pt x="1771852" y="1215407"/>
                </a:lnTo>
                <a:lnTo>
                  <a:pt x="1733394" y="1184495"/>
                </a:lnTo>
                <a:lnTo>
                  <a:pt x="1693678" y="1155236"/>
                </a:lnTo>
                <a:lnTo>
                  <a:pt x="1652774" y="1127689"/>
                </a:lnTo>
                <a:lnTo>
                  <a:pt x="1610748" y="1101918"/>
                </a:lnTo>
                <a:lnTo>
                  <a:pt x="1567668" y="1077984"/>
                </a:lnTo>
                <a:lnTo>
                  <a:pt x="1523601" y="1055950"/>
                </a:lnTo>
                <a:lnTo>
                  <a:pt x="1478616" y="1035878"/>
                </a:lnTo>
                <a:lnTo>
                  <a:pt x="1432780" y="1017830"/>
                </a:lnTo>
                <a:lnTo>
                  <a:pt x="1386160" y="1001867"/>
                </a:lnTo>
                <a:lnTo>
                  <a:pt x="1338825" y="988052"/>
                </a:lnTo>
                <a:lnTo>
                  <a:pt x="1290841" y="976448"/>
                </a:lnTo>
                <a:lnTo>
                  <a:pt x="1240750" y="966618"/>
                </a:lnTo>
                <a:lnTo>
                  <a:pt x="1190287" y="958608"/>
                </a:lnTo>
                <a:lnTo>
                  <a:pt x="1139551" y="951961"/>
                </a:lnTo>
                <a:lnTo>
                  <a:pt x="935833" y="929885"/>
                </a:lnTo>
                <a:lnTo>
                  <a:pt x="885198" y="923213"/>
                </a:lnTo>
                <a:lnTo>
                  <a:pt x="834877" y="915167"/>
                </a:lnTo>
                <a:lnTo>
                  <a:pt x="784968" y="905292"/>
                </a:lnTo>
                <a:lnTo>
                  <a:pt x="735568" y="893131"/>
                </a:lnTo>
                <a:lnTo>
                  <a:pt x="686775" y="878227"/>
                </a:lnTo>
                <a:lnTo>
                  <a:pt x="640086" y="860811"/>
                </a:lnTo>
                <a:lnTo>
                  <a:pt x="594820" y="840651"/>
                </a:lnTo>
                <a:lnTo>
                  <a:pt x="550996" y="817878"/>
                </a:lnTo>
                <a:lnTo>
                  <a:pt x="508633" y="792624"/>
                </a:lnTo>
                <a:lnTo>
                  <a:pt x="467749" y="765019"/>
                </a:lnTo>
                <a:lnTo>
                  <a:pt x="428364" y="735195"/>
                </a:lnTo>
                <a:lnTo>
                  <a:pt x="390497" y="703282"/>
                </a:lnTo>
                <a:lnTo>
                  <a:pt x="354167" y="669413"/>
                </a:lnTo>
                <a:lnTo>
                  <a:pt x="319391" y="633718"/>
                </a:lnTo>
                <a:lnTo>
                  <a:pt x="286191" y="596328"/>
                </a:lnTo>
                <a:lnTo>
                  <a:pt x="254584" y="557375"/>
                </a:lnTo>
                <a:lnTo>
                  <a:pt x="224589" y="516989"/>
                </a:lnTo>
                <a:lnTo>
                  <a:pt x="196225" y="475302"/>
                </a:lnTo>
                <a:lnTo>
                  <a:pt x="169512" y="432444"/>
                </a:lnTo>
                <a:lnTo>
                  <a:pt x="144469" y="388548"/>
                </a:lnTo>
                <a:lnTo>
                  <a:pt x="121113" y="343743"/>
                </a:lnTo>
                <a:lnTo>
                  <a:pt x="99465" y="298162"/>
                </a:lnTo>
                <a:lnTo>
                  <a:pt x="79543" y="251935"/>
                </a:lnTo>
                <a:lnTo>
                  <a:pt x="61366" y="205193"/>
                </a:lnTo>
                <a:lnTo>
                  <a:pt x="44808" y="158102"/>
                </a:lnTo>
                <a:lnTo>
                  <a:pt x="29681" y="110625"/>
                </a:lnTo>
                <a:lnTo>
                  <a:pt x="15908" y="62788"/>
                </a:lnTo>
                <a:lnTo>
                  <a:pt x="3409" y="14619"/>
                </a:lnTo>
                <a:lnTo>
                  <a:pt x="0" y="0"/>
                </a:lnTo>
                <a:lnTo>
                  <a:pt x="5547592" y="0"/>
                </a:lnTo>
                <a:close/>
              </a:path>
              <a:path w="5547994" h="4970780">
                <a:moveTo>
                  <a:pt x="2695369" y="2881563"/>
                </a:moveTo>
                <a:lnTo>
                  <a:pt x="3702836" y="2913705"/>
                </a:lnTo>
                <a:lnTo>
                  <a:pt x="3654156" y="2912744"/>
                </a:lnTo>
                <a:lnTo>
                  <a:pt x="3605410" y="2913057"/>
                </a:lnTo>
                <a:lnTo>
                  <a:pt x="3556609" y="2914429"/>
                </a:lnTo>
                <a:lnTo>
                  <a:pt x="3507761" y="2916649"/>
                </a:lnTo>
                <a:lnTo>
                  <a:pt x="3214191" y="2935843"/>
                </a:lnTo>
                <a:lnTo>
                  <a:pt x="3165266" y="2938034"/>
                </a:lnTo>
                <a:lnTo>
                  <a:pt x="3116367" y="2939371"/>
                </a:lnTo>
                <a:lnTo>
                  <a:pt x="3067251" y="2939526"/>
                </a:lnTo>
                <a:lnTo>
                  <a:pt x="3017807" y="2938221"/>
                </a:lnTo>
                <a:lnTo>
                  <a:pt x="2968235" y="2935313"/>
                </a:lnTo>
                <a:lnTo>
                  <a:pt x="2918740" y="2930659"/>
                </a:lnTo>
                <a:lnTo>
                  <a:pt x="2869522" y="2924117"/>
                </a:lnTo>
                <a:lnTo>
                  <a:pt x="2820784" y="2915543"/>
                </a:lnTo>
                <a:lnTo>
                  <a:pt x="2772728" y="2904796"/>
                </a:lnTo>
                <a:lnTo>
                  <a:pt x="2725434" y="2891691"/>
                </a:lnTo>
                <a:lnTo>
                  <a:pt x="2695369" y="2881563"/>
                </a:lnTo>
                <a:close/>
              </a:path>
            </a:pathLst>
          </a:custGeom>
          <a:solidFill>
            <a:srgbClr val="CDB3BF"/>
          </a:solidFill>
        </p:spPr>
        <p:txBody>
          <a:bodyPr wrap="square" lIns="0" tIns="0" rIns="0" bIns="0" rtlCol="0"/>
          <a:lstStyle/>
          <a:p>
            <a:endParaRPr sz="1200"/>
          </a:p>
        </p:txBody>
      </p:sp>
      <p:grpSp>
        <p:nvGrpSpPr>
          <p:cNvPr id="8" name="object 8"/>
          <p:cNvGrpSpPr/>
          <p:nvPr/>
        </p:nvGrpSpPr>
        <p:grpSpPr>
          <a:xfrm>
            <a:off x="10855270" y="4691161"/>
            <a:ext cx="1336887" cy="2167043"/>
            <a:chOff x="16282905" y="7036741"/>
            <a:chExt cx="2005330" cy="3250565"/>
          </a:xfrm>
        </p:grpSpPr>
        <p:sp>
          <p:nvSpPr>
            <p:cNvPr id="9" name="object 9"/>
            <p:cNvSpPr/>
            <p:nvPr/>
          </p:nvSpPr>
          <p:spPr>
            <a:xfrm>
              <a:off x="16282905" y="7036741"/>
              <a:ext cx="2005330" cy="3250565"/>
            </a:xfrm>
            <a:custGeom>
              <a:avLst/>
              <a:gdLst/>
              <a:ahLst/>
              <a:cxnLst/>
              <a:rect l="l" t="t" r="r" b="b"/>
              <a:pathLst>
                <a:path w="2005330" h="3250565">
                  <a:moveTo>
                    <a:pt x="931198" y="146"/>
                  </a:moveTo>
                  <a:lnTo>
                    <a:pt x="982788" y="0"/>
                  </a:lnTo>
                  <a:lnTo>
                    <a:pt x="1034004" y="3706"/>
                  </a:lnTo>
                  <a:lnTo>
                    <a:pt x="1084710" y="11811"/>
                  </a:lnTo>
                  <a:lnTo>
                    <a:pt x="1134771" y="24859"/>
                  </a:lnTo>
                  <a:lnTo>
                    <a:pt x="1181272" y="42194"/>
                  </a:lnTo>
                  <a:lnTo>
                    <a:pt x="1225651" y="63709"/>
                  </a:lnTo>
                  <a:lnTo>
                    <a:pt x="1268020" y="88962"/>
                  </a:lnTo>
                  <a:lnTo>
                    <a:pt x="1308490" y="117512"/>
                  </a:lnTo>
                  <a:lnTo>
                    <a:pt x="1347173" y="148916"/>
                  </a:lnTo>
                  <a:lnTo>
                    <a:pt x="1384182" y="182733"/>
                  </a:lnTo>
                  <a:lnTo>
                    <a:pt x="1419628" y="218521"/>
                  </a:lnTo>
                  <a:lnTo>
                    <a:pt x="1453624" y="255837"/>
                  </a:lnTo>
                  <a:lnTo>
                    <a:pt x="1486282" y="294241"/>
                  </a:lnTo>
                  <a:lnTo>
                    <a:pt x="1517712" y="333289"/>
                  </a:lnTo>
                  <a:lnTo>
                    <a:pt x="1547724" y="372097"/>
                  </a:lnTo>
                  <a:lnTo>
                    <a:pt x="1577325" y="411457"/>
                  </a:lnTo>
                  <a:lnTo>
                    <a:pt x="1606582" y="451283"/>
                  </a:lnTo>
                  <a:lnTo>
                    <a:pt x="1635560" y="491490"/>
                  </a:lnTo>
                  <a:lnTo>
                    <a:pt x="1664325" y="531996"/>
                  </a:lnTo>
                  <a:lnTo>
                    <a:pt x="1692943" y="572714"/>
                  </a:lnTo>
                  <a:lnTo>
                    <a:pt x="1778564" y="695301"/>
                  </a:lnTo>
                  <a:lnTo>
                    <a:pt x="1807246" y="736027"/>
                  </a:lnTo>
                  <a:lnTo>
                    <a:pt x="1836108" y="776542"/>
                  </a:lnTo>
                  <a:lnTo>
                    <a:pt x="1865216" y="816764"/>
                  </a:lnTo>
                  <a:lnTo>
                    <a:pt x="1894634" y="856607"/>
                  </a:lnTo>
                  <a:lnTo>
                    <a:pt x="1924429" y="895987"/>
                  </a:lnTo>
                  <a:lnTo>
                    <a:pt x="1954666" y="934820"/>
                  </a:lnTo>
                  <a:lnTo>
                    <a:pt x="1985411" y="973020"/>
                  </a:lnTo>
                  <a:lnTo>
                    <a:pt x="2005096" y="996581"/>
                  </a:lnTo>
                  <a:lnTo>
                    <a:pt x="2005096" y="3250258"/>
                  </a:lnTo>
                  <a:lnTo>
                    <a:pt x="1938488" y="3250258"/>
                  </a:lnTo>
                  <a:lnTo>
                    <a:pt x="1924095" y="3198677"/>
                  </a:lnTo>
                  <a:lnTo>
                    <a:pt x="1910307" y="3150407"/>
                  </a:lnTo>
                  <a:lnTo>
                    <a:pt x="1896127" y="3102273"/>
                  </a:lnTo>
                  <a:lnTo>
                    <a:pt x="1881441" y="3054314"/>
                  </a:lnTo>
                  <a:lnTo>
                    <a:pt x="1866140" y="3006571"/>
                  </a:lnTo>
                  <a:lnTo>
                    <a:pt x="1850109" y="2959081"/>
                  </a:lnTo>
                  <a:lnTo>
                    <a:pt x="1833237" y="2911884"/>
                  </a:lnTo>
                  <a:lnTo>
                    <a:pt x="1815412" y="2865019"/>
                  </a:lnTo>
                  <a:lnTo>
                    <a:pt x="1796375" y="2818432"/>
                  </a:lnTo>
                  <a:lnTo>
                    <a:pt x="1775934" y="2772144"/>
                  </a:lnTo>
                  <a:lnTo>
                    <a:pt x="1754074" y="2726304"/>
                  </a:lnTo>
                  <a:lnTo>
                    <a:pt x="1730782" y="2681060"/>
                  </a:lnTo>
                  <a:lnTo>
                    <a:pt x="1706044" y="2636562"/>
                  </a:lnTo>
                  <a:lnTo>
                    <a:pt x="1679847" y="2592959"/>
                  </a:lnTo>
                  <a:lnTo>
                    <a:pt x="1652177" y="2550400"/>
                  </a:lnTo>
                  <a:lnTo>
                    <a:pt x="1623019" y="2509033"/>
                  </a:lnTo>
                  <a:lnTo>
                    <a:pt x="1592361" y="2469009"/>
                  </a:lnTo>
                  <a:lnTo>
                    <a:pt x="1560188" y="2430475"/>
                  </a:lnTo>
                  <a:lnTo>
                    <a:pt x="1526487" y="2393581"/>
                  </a:lnTo>
                  <a:lnTo>
                    <a:pt x="1491244" y="2358477"/>
                  </a:lnTo>
                  <a:lnTo>
                    <a:pt x="1454445" y="2325310"/>
                  </a:lnTo>
                  <a:lnTo>
                    <a:pt x="1416077" y="2294231"/>
                  </a:lnTo>
                  <a:lnTo>
                    <a:pt x="1376126" y="2265388"/>
                  </a:lnTo>
                  <a:lnTo>
                    <a:pt x="1334578" y="2238930"/>
                  </a:lnTo>
                  <a:lnTo>
                    <a:pt x="1291419" y="2215007"/>
                  </a:lnTo>
                  <a:lnTo>
                    <a:pt x="1246636" y="2193766"/>
                  </a:lnTo>
                  <a:lnTo>
                    <a:pt x="1200215" y="2175359"/>
                  </a:lnTo>
                  <a:lnTo>
                    <a:pt x="1154792" y="2160614"/>
                  </a:lnTo>
                  <a:lnTo>
                    <a:pt x="1108484" y="2148242"/>
                  </a:lnTo>
                  <a:lnTo>
                    <a:pt x="1061477" y="2137794"/>
                  </a:lnTo>
                  <a:lnTo>
                    <a:pt x="1013955" y="2128822"/>
                  </a:lnTo>
                  <a:lnTo>
                    <a:pt x="966104" y="2120878"/>
                  </a:lnTo>
                  <a:lnTo>
                    <a:pt x="822425" y="2098723"/>
                  </a:lnTo>
                  <a:lnTo>
                    <a:pt x="775107" y="2090402"/>
                  </a:lnTo>
                  <a:lnTo>
                    <a:pt x="728386" y="2080865"/>
                  </a:lnTo>
                  <a:lnTo>
                    <a:pt x="682446" y="2069664"/>
                  </a:lnTo>
                  <a:lnTo>
                    <a:pt x="637473" y="2056350"/>
                  </a:lnTo>
                  <a:lnTo>
                    <a:pt x="593652" y="2040475"/>
                  </a:lnTo>
                  <a:lnTo>
                    <a:pt x="551167" y="2021590"/>
                  </a:lnTo>
                  <a:lnTo>
                    <a:pt x="510205" y="1999246"/>
                  </a:lnTo>
                  <a:lnTo>
                    <a:pt x="470949" y="1972995"/>
                  </a:lnTo>
                  <a:lnTo>
                    <a:pt x="431535" y="1940593"/>
                  </a:lnTo>
                  <a:lnTo>
                    <a:pt x="395687" y="1904673"/>
                  </a:lnTo>
                  <a:lnTo>
                    <a:pt x="363098" y="1865693"/>
                  </a:lnTo>
                  <a:lnTo>
                    <a:pt x="333459" y="1824112"/>
                  </a:lnTo>
                  <a:lnTo>
                    <a:pt x="306461" y="1780388"/>
                  </a:lnTo>
                  <a:lnTo>
                    <a:pt x="281798" y="1734980"/>
                  </a:lnTo>
                  <a:lnTo>
                    <a:pt x="259159" y="1688347"/>
                  </a:lnTo>
                  <a:lnTo>
                    <a:pt x="238238" y="1640946"/>
                  </a:lnTo>
                  <a:lnTo>
                    <a:pt x="218725" y="1593237"/>
                  </a:lnTo>
                  <a:lnTo>
                    <a:pt x="199932" y="1544953"/>
                  </a:lnTo>
                  <a:lnTo>
                    <a:pt x="181891" y="1496389"/>
                  </a:lnTo>
                  <a:lnTo>
                    <a:pt x="164605" y="1447554"/>
                  </a:lnTo>
                  <a:lnTo>
                    <a:pt x="148077" y="1398460"/>
                  </a:lnTo>
                  <a:lnTo>
                    <a:pt x="132311" y="1349120"/>
                  </a:lnTo>
                  <a:lnTo>
                    <a:pt x="117308" y="1299544"/>
                  </a:lnTo>
                  <a:lnTo>
                    <a:pt x="103072" y="1249744"/>
                  </a:lnTo>
                  <a:lnTo>
                    <a:pt x="89605" y="1199731"/>
                  </a:lnTo>
                  <a:lnTo>
                    <a:pt x="76910" y="1149518"/>
                  </a:lnTo>
                  <a:lnTo>
                    <a:pt x="64990" y="1099116"/>
                  </a:lnTo>
                  <a:lnTo>
                    <a:pt x="53848" y="1048536"/>
                  </a:lnTo>
                  <a:lnTo>
                    <a:pt x="43487" y="997790"/>
                  </a:lnTo>
                  <a:lnTo>
                    <a:pt x="33909" y="946889"/>
                  </a:lnTo>
                  <a:lnTo>
                    <a:pt x="25118" y="895845"/>
                  </a:lnTo>
                  <a:lnTo>
                    <a:pt x="17115" y="844670"/>
                  </a:lnTo>
                  <a:lnTo>
                    <a:pt x="10087" y="793049"/>
                  </a:lnTo>
                  <a:lnTo>
                    <a:pt x="4553" y="740820"/>
                  </a:lnTo>
                  <a:lnTo>
                    <a:pt x="1021" y="688319"/>
                  </a:lnTo>
                  <a:lnTo>
                    <a:pt x="0" y="635886"/>
                  </a:lnTo>
                  <a:lnTo>
                    <a:pt x="1997" y="583857"/>
                  </a:lnTo>
                  <a:lnTo>
                    <a:pt x="7521" y="532571"/>
                  </a:lnTo>
                  <a:lnTo>
                    <a:pt x="17081" y="482365"/>
                  </a:lnTo>
                  <a:lnTo>
                    <a:pt x="31184" y="433577"/>
                  </a:lnTo>
                  <a:lnTo>
                    <a:pt x="50339" y="386545"/>
                  </a:lnTo>
                  <a:lnTo>
                    <a:pt x="75053" y="341607"/>
                  </a:lnTo>
                  <a:lnTo>
                    <a:pt x="103130" y="302259"/>
                  </a:lnTo>
                  <a:lnTo>
                    <a:pt x="134878" y="266779"/>
                  </a:lnTo>
                  <a:lnTo>
                    <a:pt x="169931" y="234885"/>
                  </a:lnTo>
                  <a:lnTo>
                    <a:pt x="207921" y="206297"/>
                  </a:lnTo>
                  <a:lnTo>
                    <a:pt x="248480" y="180733"/>
                  </a:lnTo>
                  <a:lnTo>
                    <a:pt x="291242" y="157913"/>
                  </a:lnTo>
                  <a:lnTo>
                    <a:pt x="335838" y="137555"/>
                  </a:lnTo>
                  <a:lnTo>
                    <a:pt x="381901" y="119379"/>
                  </a:lnTo>
                  <a:lnTo>
                    <a:pt x="429064" y="103104"/>
                  </a:lnTo>
                  <a:lnTo>
                    <a:pt x="476960" y="88449"/>
                  </a:lnTo>
                  <a:lnTo>
                    <a:pt x="525220" y="75133"/>
                  </a:lnTo>
                  <a:lnTo>
                    <a:pt x="573478" y="62875"/>
                  </a:lnTo>
                  <a:lnTo>
                    <a:pt x="672362" y="39583"/>
                  </a:lnTo>
                  <a:lnTo>
                    <a:pt x="723795" y="28352"/>
                  </a:lnTo>
                  <a:lnTo>
                    <a:pt x="775531" y="18248"/>
                  </a:lnTo>
                  <a:lnTo>
                    <a:pt x="827434" y="9815"/>
                  </a:lnTo>
                  <a:lnTo>
                    <a:pt x="879368" y="3599"/>
                  </a:lnTo>
                  <a:lnTo>
                    <a:pt x="931198" y="146"/>
                  </a:lnTo>
                  <a:close/>
                </a:path>
              </a:pathLst>
            </a:custGeom>
            <a:solidFill>
              <a:srgbClr val="3F2E3D"/>
            </a:solidFill>
          </p:spPr>
          <p:txBody>
            <a:bodyPr wrap="square" lIns="0" tIns="0" rIns="0" bIns="0" rtlCol="0"/>
            <a:lstStyle/>
            <a:p>
              <a:endParaRPr sz="1200"/>
            </a:p>
          </p:txBody>
        </p:sp>
        <p:sp>
          <p:nvSpPr>
            <p:cNvPr id="10" name="object 10"/>
            <p:cNvSpPr/>
            <p:nvPr/>
          </p:nvSpPr>
          <p:spPr>
            <a:xfrm>
              <a:off x="16297947" y="9389522"/>
              <a:ext cx="1602105" cy="897890"/>
            </a:xfrm>
            <a:custGeom>
              <a:avLst/>
              <a:gdLst/>
              <a:ahLst/>
              <a:cxnLst/>
              <a:rect l="l" t="t" r="r" b="b"/>
              <a:pathLst>
                <a:path w="1602105" h="897890">
                  <a:moveTo>
                    <a:pt x="361189" y="698"/>
                  </a:moveTo>
                  <a:lnTo>
                    <a:pt x="412447" y="0"/>
                  </a:lnTo>
                  <a:lnTo>
                    <a:pt x="463297" y="2414"/>
                  </a:lnTo>
                  <a:lnTo>
                    <a:pt x="511416" y="6957"/>
                  </a:lnTo>
                  <a:lnTo>
                    <a:pt x="559221" y="13456"/>
                  </a:lnTo>
                  <a:lnTo>
                    <a:pt x="606662" y="21868"/>
                  </a:lnTo>
                  <a:lnTo>
                    <a:pt x="653692" y="32151"/>
                  </a:lnTo>
                  <a:lnTo>
                    <a:pt x="700262" y="44264"/>
                  </a:lnTo>
                  <a:lnTo>
                    <a:pt x="746323" y="58163"/>
                  </a:lnTo>
                  <a:lnTo>
                    <a:pt x="791827" y="73808"/>
                  </a:lnTo>
                  <a:lnTo>
                    <a:pt x="836724" y="91156"/>
                  </a:lnTo>
                  <a:lnTo>
                    <a:pt x="880968" y="110165"/>
                  </a:lnTo>
                  <a:lnTo>
                    <a:pt x="924508" y="130794"/>
                  </a:lnTo>
                  <a:lnTo>
                    <a:pt x="967297" y="152999"/>
                  </a:lnTo>
                  <a:lnTo>
                    <a:pt x="1009285" y="176740"/>
                  </a:lnTo>
                  <a:lnTo>
                    <a:pt x="1050425" y="201975"/>
                  </a:lnTo>
                  <a:lnTo>
                    <a:pt x="1090667" y="228661"/>
                  </a:lnTo>
                  <a:lnTo>
                    <a:pt x="1129964" y="256756"/>
                  </a:lnTo>
                  <a:lnTo>
                    <a:pt x="1168265" y="286218"/>
                  </a:lnTo>
                  <a:lnTo>
                    <a:pt x="1205524" y="317006"/>
                  </a:lnTo>
                  <a:lnTo>
                    <a:pt x="1241691" y="349077"/>
                  </a:lnTo>
                  <a:lnTo>
                    <a:pt x="1276718" y="382390"/>
                  </a:lnTo>
                  <a:lnTo>
                    <a:pt x="1310556" y="416902"/>
                  </a:lnTo>
                  <a:lnTo>
                    <a:pt x="1343156" y="452572"/>
                  </a:lnTo>
                  <a:lnTo>
                    <a:pt x="1374470" y="489357"/>
                  </a:lnTo>
                  <a:lnTo>
                    <a:pt x="1404450" y="527216"/>
                  </a:lnTo>
                  <a:lnTo>
                    <a:pt x="1433046" y="566106"/>
                  </a:lnTo>
                  <a:lnTo>
                    <a:pt x="1460211" y="605986"/>
                  </a:lnTo>
                  <a:lnTo>
                    <a:pt x="1485896" y="646814"/>
                  </a:lnTo>
                  <a:lnTo>
                    <a:pt x="1510051" y="688547"/>
                  </a:lnTo>
                  <a:lnTo>
                    <a:pt x="1532629" y="731143"/>
                  </a:lnTo>
                  <a:lnTo>
                    <a:pt x="1553581" y="774562"/>
                  </a:lnTo>
                  <a:lnTo>
                    <a:pt x="1572858" y="818760"/>
                  </a:lnTo>
                  <a:lnTo>
                    <a:pt x="1590412" y="863695"/>
                  </a:lnTo>
                  <a:lnTo>
                    <a:pt x="1602095" y="897477"/>
                  </a:lnTo>
                  <a:lnTo>
                    <a:pt x="271906" y="897477"/>
                  </a:lnTo>
                  <a:lnTo>
                    <a:pt x="220982" y="848556"/>
                  </a:lnTo>
                  <a:lnTo>
                    <a:pt x="186367" y="811223"/>
                  </a:lnTo>
                  <a:lnTo>
                    <a:pt x="153644" y="772068"/>
                  </a:lnTo>
                  <a:lnTo>
                    <a:pt x="123160" y="730968"/>
                  </a:lnTo>
                  <a:lnTo>
                    <a:pt x="95246" y="688074"/>
                  </a:lnTo>
                  <a:lnTo>
                    <a:pt x="70232" y="643537"/>
                  </a:lnTo>
                  <a:lnTo>
                    <a:pt x="48448" y="597510"/>
                  </a:lnTo>
                  <a:lnTo>
                    <a:pt x="30225" y="550143"/>
                  </a:lnTo>
                  <a:lnTo>
                    <a:pt x="15894" y="501587"/>
                  </a:lnTo>
                  <a:lnTo>
                    <a:pt x="5785" y="451994"/>
                  </a:lnTo>
                  <a:lnTo>
                    <a:pt x="228" y="401516"/>
                  </a:lnTo>
                  <a:lnTo>
                    <a:pt x="0" y="349665"/>
                  </a:lnTo>
                  <a:lnTo>
                    <a:pt x="5591" y="297869"/>
                  </a:lnTo>
                  <a:lnTo>
                    <a:pt x="17157" y="247220"/>
                  </a:lnTo>
                  <a:lnTo>
                    <a:pt x="34850" y="198807"/>
                  </a:lnTo>
                  <a:lnTo>
                    <a:pt x="58824" y="153721"/>
                  </a:lnTo>
                  <a:lnTo>
                    <a:pt x="89233" y="113054"/>
                  </a:lnTo>
                  <a:lnTo>
                    <a:pt x="126231" y="77896"/>
                  </a:lnTo>
                  <a:lnTo>
                    <a:pt x="167766" y="50055"/>
                  </a:lnTo>
                  <a:lnTo>
                    <a:pt x="212813" y="29187"/>
                  </a:lnTo>
                  <a:lnTo>
                    <a:pt x="260588" y="14519"/>
                  </a:lnTo>
                  <a:lnTo>
                    <a:pt x="310308" y="5280"/>
                  </a:lnTo>
                  <a:lnTo>
                    <a:pt x="361189" y="698"/>
                  </a:lnTo>
                  <a:close/>
                </a:path>
              </a:pathLst>
            </a:custGeom>
            <a:solidFill>
              <a:srgbClr val="A68194"/>
            </a:solidFill>
          </p:spPr>
          <p:txBody>
            <a:bodyPr wrap="square" lIns="0" tIns="0" rIns="0" bIns="0" rtlCol="0"/>
            <a:lstStyle/>
            <a:p>
              <a:endParaRPr sz="1200"/>
            </a:p>
          </p:txBody>
        </p:sp>
      </p:grpSp>
      <p:sp>
        <p:nvSpPr>
          <p:cNvPr id="11" name="object 11"/>
          <p:cNvSpPr txBox="1"/>
          <p:nvPr/>
        </p:nvSpPr>
        <p:spPr>
          <a:xfrm>
            <a:off x="3347936" y="4231643"/>
            <a:ext cx="4673600" cy="2408887"/>
          </a:xfrm>
          <a:prstGeom prst="rect">
            <a:avLst/>
          </a:prstGeom>
        </p:spPr>
        <p:txBody>
          <a:bodyPr vert="horz" wrap="square" lIns="0" tIns="84667" rIns="0" bIns="0" rtlCol="0">
            <a:spAutoFit/>
          </a:bodyPr>
          <a:lstStyle/>
          <a:p>
            <a:pPr algn="ctr">
              <a:spcBef>
                <a:spcPts val="667"/>
              </a:spcBef>
            </a:pPr>
            <a:r>
              <a:rPr sz="1400" b="1" spc="-53" dirty="0">
                <a:solidFill>
                  <a:srgbClr val="331B2B"/>
                </a:solidFill>
                <a:latin typeface="Tahoma"/>
                <a:cs typeface="Tahoma"/>
              </a:rPr>
              <a:t>Presented</a:t>
            </a:r>
            <a:r>
              <a:rPr sz="1400" b="1" spc="-57" dirty="0">
                <a:solidFill>
                  <a:srgbClr val="331B2B"/>
                </a:solidFill>
                <a:latin typeface="Tahoma"/>
                <a:cs typeface="Tahoma"/>
              </a:rPr>
              <a:t> </a:t>
            </a:r>
            <a:r>
              <a:rPr sz="1400" b="1" spc="37" dirty="0">
                <a:solidFill>
                  <a:srgbClr val="331B2B"/>
                </a:solidFill>
                <a:latin typeface="Tahoma"/>
                <a:cs typeface="Tahoma"/>
              </a:rPr>
              <a:t>By</a:t>
            </a:r>
            <a:r>
              <a:rPr sz="1400" b="1" spc="-57" dirty="0">
                <a:solidFill>
                  <a:srgbClr val="331B2B"/>
                </a:solidFill>
                <a:latin typeface="Tahoma"/>
                <a:cs typeface="Tahoma"/>
              </a:rPr>
              <a:t> </a:t>
            </a:r>
            <a:r>
              <a:rPr sz="1400" b="1" spc="-210" dirty="0">
                <a:solidFill>
                  <a:srgbClr val="331B2B"/>
                </a:solidFill>
                <a:latin typeface="Tahoma"/>
                <a:cs typeface="Tahoma"/>
              </a:rPr>
              <a:t>:</a:t>
            </a:r>
            <a:endParaRPr sz="1400" dirty="0">
              <a:latin typeface="Tahoma"/>
              <a:cs typeface="Tahoma"/>
            </a:endParaRPr>
          </a:p>
          <a:p>
            <a:pPr marL="8467" marR="3387" indent="112612" algn="ctr">
              <a:lnSpc>
                <a:spcPts val="4200"/>
              </a:lnSpc>
              <a:spcBef>
                <a:spcPts val="107"/>
              </a:spcBef>
            </a:pPr>
            <a:r>
              <a:rPr sz="1400" b="1" dirty="0">
                <a:solidFill>
                  <a:srgbClr val="331B2B"/>
                </a:solidFill>
                <a:latin typeface="Tahoma"/>
                <a:cs typeface="Tahoma"/>
              </a:rPr>
              <a:t>Mac</a:t>
            </a:r>
            <a:r>
              <a:rPr sz="1400" b="1" spc="-53" dirty="0">
                <a:solidFill>
                  <a:srgbClr val="331B2B"/>
                </a:solidFill>
                <a:latin typeface="Tahoma"/>
                <a:cs typeface="Tahoma"/>
              </a:rPr>
              <a:t> </a:t>
            </a:r>
            <a:r>
              <a:rPr sz="1400" b="1" dirty="0">
                <a:solidFill>
                  <a:srgbClr val="331B2B"/>
                </a:solidFill>
                <a:latin typeface="Tahoma"/>
                <a:cs typeface="Tahoma"/>
              </a:rPr>
              <a:t>Hideyoshi</a:t>
            </a:r>
            <a:r>
              <a:rPr sz="1400" b="1" spc="-50" dirty="0">
                <a:solidFill>
                  <a:srgbClr val="331B2B"/>
                </a:solidFill>
                <a:latin typeface="Tahoma"/>
                <a:cs typeface="Tahoma"/>
              </a:rPr>
              <a:t> </a:t>
            </a:r>
            <a:r>
              <a:rPr sz="1400" b="1" dirty="0">
                <a:solidFill>
                  <a:srgbClr val="331B2B"/>
                </a:solidFill>
                <a:latin typeface="Tahoma"/>
                <a:cs typeface="Tahoma"/>
              </a:rPr>
              <a:t>P.</a:t>
            </a:r>
            <a:r>
              <a:rPr sz="1400" b="1" spc="-53" dirty="0">
                <a:solidFill>
                  <a:srgbClr val="331B2B"/>
                </a:solidFill>
                <a:latin typeface="Tahoma"/>
                <a:cs typeface="Tahoma"/>
              </a:rPr>
              <a:t> </a:t>
            </a:r>
            <a:r>
              <a:rPr sz="1400" b="1" spc="-13" dirty="0">
                <a:solidFill>
                  <a:srgbClr val="331B2B"/>
                </a:solidFill>
                <a:latin typeface="Tahoma"/>
                <a:cs typeface="Tahoma"/>
              </a:rPr>
              <a:t>Asoi </a:t>
            </a:r>
            <a:endParaRPr lang="en-US" sz="1400" b="1" spc="-13" dirty="0">
              <a:solidFill>
                <a:srgbClr val="331B2B"/>
              </a:solidFill>
              <a:latin typeface="Tahoma"/>
              <a:cs typeface="Tahoma"/>
            </a:endParaRPr>
          </a:p>
          <a:p>
            <a:pPr marL="8467" marR="3387" indent="112612" algn="ctr">
              <a:lnSpc>
                <a:spcPts val="4200"/>
              </a:lnSpc>
              <a:spcBef>
                <a:spcPts val="107"/>
              </a:spcBef>
            </a:pPr>
            <a:r>
              <a:rPr sz="1400" b="1" spc="-37" dirty="0">
                <a:solidFill>
                  <a:srgbClr val="331B2B"/>
                </a:solidFill>
                <a:latin typeface="Tahoma"/>
                <a:cs typeface="Tahoma"/>
              </a:rPr>
              <a:t>Ceejay</a:t>
            </a:r>
            <a:r>
              <a:rPr sz="1400" b="1" spc="-87" dirty="0">
                <a:solidFill>
                  <a:srgbClr val="331B2B"/>
                </a:solidFill>
                <a:latin typeface="Tahoma"/>
                <a:cs typeface="Tahoma"/>
              </a:rPr>
              <a:t> </a:t>
            </a:r>
            <a:r>
              <a:rPr sz="1400" b="1" spc="43" dirty="0">
                <a:solidFill>
                  <a:srgbClr val="331B2B"/>
                </a:solidFill>
                <a:latin typeface="Tahoma"/>
                <a:cs typeface="Tahoma"/>
              </a:rPr>
              <a:t>C.</a:t>
            </a:r>
            <a:r>
              <a:rPr sz="1400" b="1" spc="-87" dirty="0">
                <a:solidFill>
                  <a:srgbClr val="331B2B"/>
                </a:solidFill>
                <a:latin typeface="Tahoma"/>
                <a:cs typeface="Tahoma"/>
              </a:rPr>
              <a:t> </a:t>
            </a:r>
            <a:r>
              <a:rPr sz="1400" b="1" spc="-7" dirty="0">
                <a:solidFill>
                  <a:srgbClr val="331B2B"/>
                </a:solidFill>
                <a:latin typeface="Tahoma"/>
                <a:cs typeface="Tahoma"/>
              </a:rPr>
              <a:t>Imperial </a:t>
            </a:r>
            <a:endParaRPr lang="en-US" sz="1400" b="1" spc="-7" dirty="0">
              <a:solidFill>
                <a:srgbClr val="331B2B"/>
              </a:solidFill>
              <a:latin typeface="Tahoma"/>
              <a:cs typeface="Tahoma"/>
            </a:endParaRPr>
          </a:p>
          <a:p>
            <a:pPr marL="8467" marR="3387" indent="112612" algn="ctr">
              <a:lnSpc>
                <a:spcPts val="4200"/>
              </a:lnSpc>
              <a:spcBef>
                <a:spcPts val="107"/>
              </a:spcBef>
            </a:pPr>
            <a:r>
              <a:rPr sz="1400" b="1" dirty="0">
                <a:solidFill>
                  <a:srgbClr val="331B2B"/>
                </a:solidFill>
                <a:latin typeface="Tahoma"/>
                <a:cs typeface="Tahoma"/>
              </a:rPr>
              <a:t>Jamier</a:t>
            </a:r>
            <a:r>
              <a:rPr sz="1400" b="1" spc="-37" dirty="0">
                <a:solidFill>
                  <a:srgbClr val="331B2B"/>
                </a:solidFill>
                <a:latin typeface="Tahoma"/>
                <a:cs typeface="Tahoma"/>
              </a:rPr>
              <a:t> </a:t>
            </a:r>
            <a:r>
              <a:rPr sz="1400" b="1" spc="-40" dirty="0">
                <a:solidFill>
                  <a:srgbClr val="331B2B"/>
                </a:solidFill>
                <a:latin typeface="Tahoma"/>
                <a:cs typeface="Tahoma"/>
              </a:rPr>
              <a:t>Ivan</a:t>
            </a:r>
            <a:r>
              <a:rPr sz="1400" b="1" spc="-37" dirty="0">
                <a:solidFill>
                  <a:srgbClr val="331B2B"/>
                </a:solidFill>
                <a:latin typeface="Tahoma"/>
                <a:cs typeface="Tahoma"/>
              </a:rPr>
              <a:t> </a:t>
            </a:r>
            <a:r>
              <a:rPr sz="1400" b="1" spc="27" dirty="0">
                <a:solidFill>
                  <a:srgbClr val="331B2B"/>
                </a:solidFill>
                <a:latin typeface="Tahoma"/>
                <a:cs typeface="Tahoma"/>
              </a:rPr>
              <a:t>Madrid</a:t>
            </a:r>
            <a:r>
              <a:rPr sz="1400" b="1" spc="750" dirty="0">
                <a:solidFill>
                  <a:srgbClr val="331B2B"/>
                </a:solidFill>
                <a:latin typeface="Tahoma"/>
                <a:cs typeface="Tahoma"/>
              </a:rPr>
              <a:t> </a:t>
            </a:r>
            <a:endParaRPr lang="en-US" sz="1400" b="1" spc="750" dirty="0">
              <a:solidFill>
                <a:srgbClr val="331B2B"/>
              </a:solidFill>
              <a:latin typeface="Tahoma"/>
              <a:cs typeface="Tahoma"/>
            </a:endParaRPr>
          </a:p>
          <a:p>
            <a:pPr marL="8467" marR="3387" indent="112612" algn="ctr">
              <a:lnSpc>
                <a:spcPts val="4200"/>
              </a:lnSpc>
              <a:spcBef>
                <a:spcPts val="107"/>
              </a:spcBef>
            </a:pPr>
            <a:r>
              <a:rPr sz="1400" b="1" dirty="0">
                <a:solidFill>
                  <a:srgbClr val="331B2B"/>
                </a:solidFill>
                <a:latin typeface="Tahoma"/>
                <a:cs typeface="Tahoma"/>
              </a:rPr>
              <a:t>Paul</a:t>
            </a:r>
            <a:r>
              <a:rPr sz="1400" b="1" spc="7" dirty="0">
                <a:solidFill>
                  <a:srgbClr val="331B2B"/>
                </a:solidFill>
                <a:latin typeface="Tahoma"/>
                <a:cs typeface="Tahoma"/>
              </a:rPr>
              <a:t> </a:t>
            </a:r>
            <a:r>
              <a:rPr sz="1400" b="1" dirty="0">
                <a:solidFill>
                  <a:srgbClr val="331B2B"/>
                </a:solidFill>
                <a:latin typeface="Tahoma"/>
                <a:cs typeface="Tahoma"/>
              </a:rPr>
              <a:t>Gerald</a:t>
            </a:r>
            <a:r>
              <a:rPr sz="1400" b="1" spc="7" dirty="0">
                <a:solidFill>
                  <a:srgbClr val="331B2B"/>
                </a:solidFill>
                <a:latin typeface="Tahoma"/>
                <a:cs typeface="Tahoma"/>
              </a:rPr>
              <a:t> </a:t>
            </a:r>
            <a:r>
              <a:rPr sz="1400" b="1" spc="110" dirty="0">
                <a:solidFill>
                  <a:srgbClr val="331B2B"/>
                </a:solidFill>
                <a:latin typeface="Tahoma"/>
                <a:cs typeface="Tahoma"/>
              </a:rPr>
              <a:t>T.</a:t>
            </a:r>
            <a:r>
              <a:rPr sz="1400" b="1" spc="7" dirty="0">
                <a:solidFill>
                  <a:srgbClr val="331B2B"/>
                </a:solidFill>
                <a:latin typeface="Tahoma"/>
                <a:cs typeface="Tahoma"/>
              </a:rPr>
              <a:t> </a:t>
            </a:r>
            <a:r>
              <a:rPr sz="1400" b="1" spc="-37" dirty="0">
                <a:solidFill>
                  <a:srgbClr val="331B2B"/>
                </a:solidFill>
                <a:latin typeface="Tahoma"/>
                <a:cs typeface="Tahoma"/>
              </a:rPr>
              <a:t>Sebastian</a:t>
            </a:r>
            <a:endParaRPr sz="1400" dirty="0">
              <a:latin typeface="Tahoma"/>
              <a:cs typeface="Tahom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660780" y="0"/>
            <a:ext cx="4531360" cy="5136727"/>
            <a:chOff x="11491170" y="0"/>
            <a:chExt cx="6797040" cy="7705090"/>
          </a:xfrm>
        </p:grpSpPr>
        <p:pic>
          <p:nvPicPr>
            <p:cNvPr id="3" name="object 3"/>
            <p:cNvPicPr/>
            <p:nvPr/>
          </p:nvPicPr>
          <p:blipFill>
            <a:blip r:embed="rId2" cstate="print"/>
            <a:stretch>
              <a:fillRect/>
            </a:stretch>
          </p:blipFill>
          <p:spPr>
            <a:xfrm>
              <a:off x="11538728" y="2436419"/>
              <a:ext cx="5221854" cy="5219700"/>
            </a:xfrm>
            <a:prstGeom prst="rect">
              <a:avLst/>
            </a:prstGeom>
          </p:spPr>
        </p:pic>
        <p:sp>
          <p:nvSpPr>
            <p:cNvPr id="4" name="object 4"/>
            <p:cNvSpPr/>
            <p:nvPr/>
          </p:nvSpPr>
          <p:spPr>
            <a:xfrm>
              <a:off x="11491163" y="11"/>
              <a:ext cx="6797040" cy="7705090"/>
            </a:xfrm>
            <a:custGeom>
              <a:avLst/>
              <a:gdLst/>
              <a:ahLst/>
              <a:cxnLst/>
              <a:rect l="l" t="t" r="r" b="b"/>
              <a:pathLst>
                <a:path w="6797040" h="7705090">
                  <a:moveTo>
                    <a:pt x="5316969" y="5050231"/>
                  </a:moveTo>
                  <a:lnTo>
                    <a:pt x="5316537" y="4999431"/>
                  </a:lnTo>
                  <a:lnTo>
                    <a:pt x="5315255" y="4961331"/>
                  </a:lnTo>
                  <a:lnTo>
                    <a:pt x="5313121" y="4910531"/>
                  </a:lnTo>
                  <a:lnTo>
                    <a:pt x="5310136" y="4859731"/>
                  </a:lnTo>
                  <a:lnTo>
                    <a:pt x="5306326" y="4808931"/>
                  </a:lnTo>
                  <a:lnTo>
                    <a:pt x="5301678" y="4770831"/>
                  </a:lnTo>
                  <a:lnTo>
                    <a:pt x="5296217" y="4720031"/>
                  </a:lnTo>
                  <a:lnTo>
                    <a:pt x="5289943" y="4669231"/>
                  </a:lnTo>
                  <a:lnTo>
                    <a:pt x="5282870" y="4631131"/>
                  </a:lnTo>
                  <a:lnTo>
                    <a:pt x="5274983" y="4580331"/>
                  </a:lnTo>
                  <a:lnTo>
                    <a:pt x="5266321" y="4529531"/>
                  </a:lnTo>
                  <a:lnTo>
                    <a:pt x="5256873" y="4491431"/>
                  </a:lnTo>
                  <a:lnTo>
                    <a:pt x="5246636" y="4440631"/>
                  </a:lnTo>
                  <a:lnTo>
                    <a:pt x="5235638" y="4402531"/>
                  </a:lnTo>
                  <a:lnTo>
                    <a:pt x="5223878" y="4351731"/>
                  </a:lnTo>
                  <a:lnTo>
                    <a:pt x="5220068" y="4340136"/>
                  </a:lnTo>
                  <a:lnTo>
                    <a:pt x="5220068" y="5050231"/>
                  </a:lnTo>
                  <a:lnTo>
                    <a:pt x="5219624" y="5101031"/>
                  </a:lnTo>
                  <a:lnTo>
                    <a:pt x="5218290" y="5151831"/>
                  </a:lnTo>
                  <a:lnTo>
                    <a:pt x="5216093" y="5189931"/>
                  </a:lnTo>
                  <a:lnTo>
                    <a:pt x="5213020" y="5240731"/>
                  </a:lnTo>
                  <a:lnTo>
                    <a:pt x="5209095" y="5291531"/>
                  </a:lnTo>
                  <a:lnTo>
                    <a:pt x="5204320" y="5342331"/>
                  </a:lnTo>
                  <a:lnTo>
                    <a:pt x="5198694" y="5380431"/>
                  </a:lnTo>
                  <a:lnTo>
                    <a:pt x="5192242" y="5431231"/>
                  </a:lnTo>
                  <a:lnTo>
                    <a:pt x="5184953" y="5482031"/>
                  </a:lnTo>
                  <a:lnTo>
                    <a:pt x="5176850" y="5520131"/>
                  </a:lnTo>
                  <a:lnTo>
                    <a:pt x="5167935" y="5570931"/>
                  </a:lnTo>
                  <a:lnTo>
                    <a:pt x="5158206" y="5609031"/>
                  </a:lnTo>
                  <a:lnTo>
                    <a:pt x="5147691" y="5659831"/>
                  </a:lnTo>
                  <a:lnTo>
                    <a:pt x="5136375" y="5697931"/>
                  </a:lnTo>
                  <a:lnTo>
                    <a:pt x="5124285" y="5748731"/>
                  </a:lnTo>
                  <a:lnTo>
                    <a:pt x="5111420" y="5786831"/>
                  </a:lnTo>
                  <a:lnTo>
                    <a:pt x="5097792" y="5837631"/>
                  </a:lnTo>
                  <a:lnTo>
                    <a:pt x="5083403" y="5875731"/>
                  </a:lnTo>
                  <a:lnTo>
                    <a:pt x="5068278" y="5926531"/>
                  </a:lnTo>
                  <a:lnTo>
                    <a:pt x="5052390" y="5964631"/>
                  </a:lnTo>
                  <a:lnTo>
                    <a:pt x="5035778" y="6002731"/>
                  </a:lnTo>
                  <a:lnTo>
                    <a:pt x="5018443" y="6053531"/>
                  </a:lnTo>
                  <a:lnTo>
                    <a:pt x="5000383" y="6091631"/>
                  </a:lnTo>
                  <a:lnTo>
                    <a:pt x="4981613" y="6129731"/>
                  </a:lnTo>
                  <a:lnTo>
                    <a:pt x="4962144" y="6167831"/>
                  </a:lnTo>
                  <a:lnTo>
                    <a:pt x="4941976" y="6218631"/>
                  </a:lnTo>
                  <a:lnTo>
                    <a:pt x="4921123" y="6256731"/>
                  </a:lnTo>
                  <a:lnTo>
                    <a:pt x="4899584" y="6294831"/>
                  </a:lnTo>
                  <a:lnTo>
                    <a:pt x="4877371" y="6332931"/>
                  </a:lnTo>
                  <a:lnTo>
                    <a:pt x="4854499" y="6371031"/>
                  </a:lnTo>
                  <a:lnTo>
                    <a:pt x="4830978" y="6409131"/>
                  </a:lnTo>
                  <a:lnTo>
                    <a:pt x="4806797" y="6447231"/>
                  </a:lnTo>
                  <a:lnTo>
                    <a:pt x="4781982" y="6485331"/>
                  </a:lnTo>
                  <a:lnTo>
                    <a:pt x="4756531" y="6523431"/>
                  </a:lnTo>
                  <a:lnTo>
                    <a:pt x="4730458" y="6561531"/>
                  </a:lnTo>
                  <a:lnTo>
                    <a:pt x="4703762" y="6586931"/>
                  </a:lnTo>
                  <a:lnTo>
                    <a:pt x="4676470" y="6625031"/>
                  </a:lnTo>
                  <a:lnTo>
                    <a:pt x="4648555" y="6663131"/>
                  </a:lnTo>
                  <a:lnTo>
                    <a:pt x="4620057" y="6701231"/>
                  </a:lnTo>
                  <a:lnTo>
                    <a:pt x="4590974" y="6726631"/>
                  </a:lnTo>
                  <a:lnTo>
                    <a:pt x="4561319" y="6764731"/>
                  </a:lnTo>
                  <a:lnTo>
                    <a:pt x="4531080" y="6802831"/>
                  </a:lnTo>
                  <a:lnTo>
                    <a:pt x="4500283" y="6828231"/>
                  </a:lnTo>
                  <a:lnTo>
                    <a:pt x="4468939" y="6866331"/>
                  </a:lnTo>
                  <a:lnTo>
                    <a:pt x="4437037" y="6891731"/>
                  </a:lnTo>
                  <a:lnTo>
                    <a:pt x="4404601" y="6929831"/>
                  </a:lnTo>
                  <a:lnTo>
                    <a:pt x="4371632" y="6955231"/>
                  </a:lnTo>
                  <a:lnTo>
                    <a:pt x="4338142" y="6980631"/>
                  </a:lnTo>
                  <a:lnTo>
                    <a:pt x="4304131" y="7018731"/>
                  </a:lnTo>
                  <a:lnTo>
                    <a:pt x="4269613" y="7044131"/>
                  </a:lnTo>
                  <a:lnTo>
                    <a:pt x="4234599" y="7069531"/>
                  </a:lnTo>
                  <a:lnTo>
                    <a:pt x="4199090" y="7094931"/>
                  </a:lnTo>
                  <a:lnTo>
                    <a:pt x="4126623" y="7145731"/>
                  </a:lnTo>
                  <a:lnTo>
                    <a:pt x="4052278" y="7196531"/>
                  </a:lnTo>
                  <a:lnTo>
                    <a:pt x="3976128" y="7247331"/>
                  </a:lnTo>
                  <a:lnTo>
                    <a:pt x="3898214" y="7298131"/>
                  </a:lnTo>
                  <a:lnTo>
                    <a:pt x="3858628" y="7310831"/>
                  </a:lnTo>
                  <a:lnTo>
                    <a:pt x="3778199" y="7361631"/>
                  </a:lnTo>
                  <a:lnTo>
                    <a:pt x="3737394" y="7374331"/>
                  </a:lnTo>
                  <a:lnTo>
                    <a:pt x="3696195" y="7399731"/>
                  </a:lnTo>
                  <a:lnTo>
                    <a:pt x="3612642" y="7425131"/>
                  </a:lnTo>
                  <a:lnTo>
                    <a:pt x="3570313" y="7450531"/>
                  </a:lnTo>
                  <a:lnTo>
                    <a:pt x="3527615" y="7463231"/>
                  </a:lnTo>
                  <a:lnTo>
                    <a:pt x="3174073" y="7564831"/>
                  </a:lnTo>
                  <a:lnTo>
                    <a:pt x="3128492" y="7564831"/>
                  </a:lnTo>
                  <a:lnTo>
                    <a:pt x="3036506" y="7590231"/>
                  </a:lnTo>
                  <a:lnTo>
                    <a:pt x="2990100" y="7590231"/>
                  </a:lnTo>
                  <a:lnTo>
                    <a:pt x="2943441" y="7602931"/>
                  </a:lnTo>
                  <a:lnTo>
                    <a:pt x="2849372" y="7602931"/>
                  </a:lnTo>
                  <a:lnTo>
                    <a:pt x="2801988" y="7615631"/>
                  </a:lnTo>
                  <a:lnTo>
                    <a:pt x="2514981" y="7615631"/>
                  </a:lnTo>
                  <a:lnTo>
                    <a:pt x="2467597" y="7602931"/>
                  </a:lnTo>
                  <a:lnTo>
                    <a:pt x="2373528" y="7602931"/>
                  </a:lnTo>
                  <a:lnTo>
                    <a:pt x="2326868" y="7590231"/>
                  </a:lnTo>
                  <a:lnTo>
                    <a:pt x="2280462" y="7590231"/>
                  </a:lnTo>
                  <a:lnTo>
                    <a:pt x="2188476" y="7564831"/>
                  </a:lnTo>
                  <a:lnTo>
                    <a:pt x="2142896" y="7564831"/>
                  </a:lnTo>
                  <a:lnTo>
                    <a:pt x="1789353" y="7463231"/>
                  </a:lnTo>
                  <a:lnTo>
                    <a:pt x="1746656" y="7450531"/>
                  </a:lnTo>
                  <a:lnTo>
                    <a:pt x="1704327" y="7425131"/>
                  </a:lnTo>
                  <a:lnTo>
                    <a:pt x="1620786" y="7399731"/>
                  </a:lnTo>
                  <a:lnTo>
                    <a:pt x="1579575" y="7374331"/>
                  </a:lnTo>
                  <a:lnTo>
                    <a:pt x="1538770" y="7361631"/>
                  </a:lnTo>
                  <a:lnTo>
                    <a:pt x="1458353" y="7310831"/>
                  </a:lnTo>
                  <a:lnTo>
                    <a:pt x="1418755" y="7298131"/>
                  </a:lnTo>
                  <a:lnTo>
                    <a:pt x="1340853" y="7247331"/>
                  </a:lnTo>
                  <a:lnTo>
                    <a:pt x="1264691" y="7196531"/>
                  </a:lnTo>
                  <a:lnTo>
                    <a:pt x="1190345" y="7145731"/>
                  </a:lnTo>
                  <a:lnTo>
                    <a:pt x="1117892" y="7094931"/>
                  </a:lnTo>
                  <a:lnTo>
                    <a:pt x="1082382" y="7069531"/>
                  </a:lnTo>
                  <a:lnTo>
                    <a:pt x="1047356" y="7044131"/>
                  </a:lnTo>
                  <a:lnTo>
                    <a:pt x="1012850" y="7018731"/>
                  </a:lnTo>
                  <a:lnTo>
                    <a:pt x="978839" y="6980631"/>
                  </a:lnTo>
                  <a:lnTo>
                    <a:pt x="945349" y="6955231"/>
                  </a:lnTo>
                  <a:lnTo>
                    <a:pt x="912380" y="6929831"/>
                  </a:lnTo>
                  <a:lnTo>
                    <a:pt x="879944" y="6891731"/>
                  </a:lnTo>
                  <a:lnTo>
                    <a:pt x="848042" y="6866331"/>
                  </a:lnTo>
                  <a:lnTo>
                    <a:pt x="816686" y="6828231"/>
                  </a:lnTo>
                  <a:lnTo>
                    <a:pt x="785901" y="6802831"/>
                  </a:lnTo>
                  <a:lnTo>
                    <a:pt x="755662" y="6764731"/>
                  </a:lnTo>
                  <a:lnTo>
                    <a:pt x="726008" y="6726631"/>
                  </a:lnTo>
                  <a:lnTo>
                    <a:pt x="696925" y="6701231"/>
                  </a:lnTo>
                  <a:lnTo>
                    <a:pt x="668426" y="6663131"/>
                  </a:lnTo>
                  <a:lnTo>
                    <a:pt x="640524" y="6625031"/>
                  </a:lnTo>
                  <a:lnTo>
                    <a:pt x="613219" y="6586931"/>
                  </a:lnTo>
                  <a:lnTo>
                    <a:pt x="586524" y="6561531"/>
                  </a:lnTo>
                  <a:lnTo>
                    <a:pt x="560451" y="6523431"/>
                  </a:lnTo>
                  <a:lnTo>
                    <a:pt x="535000" y="6485331"/>
                  </a:lnTo>
                  <a:lnTo>
                    <a:pt x="510184" y="6447231"/>
                  </a:lnTo>
                  <a:lnTo>
                    <a:pt x="486003" y="6409131"/>
                  </a:lnTo>
                  <a:lnTo>
                    <a:pt x="462483" y="6371031"/>
                  </a:lnTo>
                  <a:lnTo>
                    <a:pt x="439610" y="6332931"/>
                  </a:lnTo>
                  <a:lnTo>
                    <a:pt x="417398" y="6294831"/>
                  </a:lnTo>
                  <a:lnTo>
                    <a:pt x="395871" y="6256731"/>
                  </a:lnTo>
                  <a:lnTo>
                    <a:pt x="375018" y="6218631"/>
                  </a:lnTo>
                  <a:lnTo>
                    <a:pt x="354850" y="6167831"/>
                  </a:lnTo>
                  <a:lnTo>
                    <a:pt x="335368" y="6129731"/>
                  </a:lnTo>
                  <a:lnTo>
                    <a:pt x="316611" y="6091631"/>
                  </a:lnTo>
                  <a:lnTo>
                    <a:pt x="298551" y="6053531"/>
                  </a:lnTo>
                  <a:lnTo>
                    <a:pt x="281203" y="6002731"/>
                  </a:lnTo>
                  <a:lnTo>
                    <a:pt x="264591" y="5964631"/>
                  </a:lnTo>
                  <a:lnTo>
                    <a:pt x="248716" y="5926531"/>
                  </a:lnTo>
                  <a:lnTo>
                    <a:pt x="233578" y="5875731"/>
                  </a:lnTo>
                  <a:lnTo>
                    <a:pt x="219202" y="5837631"/>
                  </a:lnTo>
                  <a:lnTo>
                    <a:pt x="205562" y="5786831"/>
                  </a:lnTo>
                  <a:lnTo>
                    <a:pt x="192709" y="5748731"/>
                  </a:lnTo>
                  <a:lnTo>
                    <a:pt x="180619" y="5697931"/>
                  </a:lnTo>
                  <a:lnTo>
                    <a:pt x="169303" y="5659831"/>
                  </a:lnTo>
                  <a:lnTo>
                    <a:pt x="158788" y="5609031"/>
                  </a:lnTo>
                  <a:lnTo>
                    <a:pt x="149059" y="5570931"/>
                  </a:lnTo>
                  <a:lnTo>
                    <a:pt x="140144" y="5520131"/>
                  </a:lnTo>
                  <a:lnTo>
                    <a:pt x="132041" y="5482031"/>
                  </a:lnTo>
                  <a:lnTo>
                    <a:pt x="124752" y="5431231"/>
                  </a:lnTo>
                  <a:lnTo>
                    <a:pt x="118300" y="5380431"/>
                  </a:lnTo>
                  <a:lnTo>
                    <a:pt x="112674" y="5342331"/>
                  </a:lnTo>
                  <a:lnTo>
                    <a:pt x="107899" y="5291531"/>
                  </a:lnTo>
                  <a:lnTo>
                    <a:pt x="103974" y="5240731"/>
                  </a:lnTo>
                  <a:lnTo>
                    <a:pt x="100901" y="5189931"/>
                  </a:lnTo>
                  <a:lnTo>
                    <a:pt x="98704" y="5151831"/>
                  </a:lnTo>
                  <a:lnTo>
                    <a:pt x="97370" y="5101031"/>
                  </a:lnTo>
                  <a:lnTo>
                    <a:pt x="96926" y="5050231"/>
                  </a:lnTo>
                  <a:lnTo>
                    <a:pt x="97370" y="4999431"/>
                  </a:lnTo>
                  <a:lnTo>
                    <a:pt x="98704" y="4961331"/>
                  </a:lnTo>
                  <a:lnTo>
                    <a:pt x="100901" y="4910531"/>
                  </a:lnTo>
                  <a:lnTo>
                    <a:pt x="103974" y="4859731"/>
                  </a:lnTo>
                  <a:lnTo>
                    <a:pt x="107899" y="4808931"/>
                  </a:lnTo>
                  <a:lnTo>
                    <a:pt x="112674" y="4770831"/>
                  </a:lnTo>
                  <a:lnTo>
                    <a:pt x="118300" y="4720031"/>
                  </a:lnTo>
                  <a:lnTo>
                    <a:pt x="124752" y="4669231"/>
                  </a:lnTo>
                  <a:lnTo>
                    <a:pt x="132041" y="4631131"/>
                  </a:lnTo>
                  <a:lnTo>
                    <a:pt x="140144" y="4580331"/>
                  </a:lnTo>
                  <a:lnTo>
                    <a:pt x="149059" y="4542231"/>
                  </a:lnTo>
                  <a:lnTo>
                    <a:pt x="158788" y="4491431"/>
                  </a:lnTo>
                  <a:lnTo>
                    <a:pt x="169303" y="4440631"/>
                  </a:lnTo>
                  <a:lnTo>
                    <a:pt x="180619" y="4402531"/>
                  </a:lnTo>
                  <a:lnTo>
                    <a:pt x="192709" y="4351731"/>
                  </a:lnTo>
                  <a:lnTo>
                    <a:pt x="205562" y="4313631"/>
                  </a:lnTo>
                  <a:lnTo>
                    <a:pt x="219202" y="4275531"/>
                  </a:lnTo>
                  <a:lnTo>
                    <a:pt x="233578" y="4224731"/>
                  </a:lnTo>
                  <a:lnTo>
                    <a:pt x="248716" y="4186631"/>
                  </a:lnTo>
                  <a:lnTo>
                    <a:pt x="264591" y="4135831"/>
                  </a:lnTo>
                  <a:lnTo>
                    <a:pt x="281203" y="4097731"/>
                  </a:lnTo>
                  <a:lnTo>
                    <a:pt x="298551" y="4059631"/>
                  </a:lnTo>
                  <a:lnTo>
                    <a:pt x="316611" y="4008831"/>
                  </a:lnTo>
                  <a:lnTo>
                    <a:pt x="335368" y="3970731"/>
                  </a:lnTo>
                  <a:lnTo>
                    <a:pt x="354850" y="3932631"/>
                  </a:lnTo>
                  <a:lnTo>
                    <a:pt x="375018" y="3894531"/>
                  </a:lnTo>
                  <a:lnTo>
                    <a:pt x="395871" y="3856431"/>
                  </a:lnTo>
                  <a:lnTo>
                    <a:pt x="417398" y="3818331"/>
                  </a:lnTo>
                  <a:lnTo>
                    <a:pt x="439610" y="3767531"/>
                  </a:lnTo>
                  <a:lnTo>
                    <a:pt x="462483" y="3729431"/>
                  </a:lnTo>
                  <a:lnTo>
                    <a:pt x="486003" y="3691331"/>
                  </a:lnTo>
                  <a:lnTo>
                    <a:pt x="510184" y="3653231"/>
                  </a:lnTo>
                  <a:lnTo>
                    <a:pt x="535000" y="3615131"/>
                  </a:lnTo>
                  <a:lnTo>
                    <a:pt x="560451" y="3589731"/>
                  </a:lnTo>
                  <a:lnTo>
                    <a:pt x="586524" y="3551631"/>
                  </a:lnTo>
                  <a:lnTo>
                    <a:pt x="613219" y="3513531"/>
                  </a:lnTo>
                  <a:lnTo>
                    <a:pt x="640524" y="3475431"/>
                  </a:lnTo>
                  <a:lnTo>
                    <a:pt x="668426" y="3437331"/>
                  </a:lnTo>
                  <a:lnTo>
                    <a:pt x="696925" y="3411931"/>
                  </a:lnTo>
                  <a:lnTo>
                    <a:pt x="726008" y="3373831"/>
                  </a:lnTo>
                  <a:lnTo>
                    <a:pt x="755662" y="3335731"/>
                  </a:lnTo>
                  <a:lnTo>
                    <a:pt x="785901" y="3310331"/>
                  </a:lnTo>
                  <a:lnTo>
                    <a:pt x="816686" y="3272231"/>
                  </a:lnTo>
                  <a:lnTo>
                    <a:pt x="848042" y="3246831"/>
                  </a:lnTo>
                  <a:lnTo>
                    <a:pt x="879944" y="3208731"/>
                  </a:lnTo>
                  <a:lnTo>
                    <a:pt x="912380" y="3183331"/>
                  </a:lnTo>
                  <a:lnTo>
                    <a:pt x="945349" y="3145231"/>
                  </a:lnTo>
                  <a:lnTo>
                    <a:pt x="978839" y="3119831"/>
                  </a:lnTo>
                  <a:lnTo>
                    <a:pt x="1012850" y="3094431"/>
                  </a:lnTo>
                  <a:lnTo>
                    <a:pt x="1047356" y="3056331"/>
                  </a:lnTo>
                  <a:lnTo>
                    <a:pt x="1082382" y="3030931"/>
                  </a:lnTo>
                  <a:lnTo>
                    <a:pt x="1153883" y="2980131"/>
                  </a:lnTo>
                  <a:lnTo>
                    <a:pt x="1227289" y="2929331"/>
                  </a:lnTo>
                  <a:lnTo>
                    <a:pt x="1302550" y="2878531"/>
                  </a:lnTo>
                  <a:lnTo>
                    <a:pt x="1379588" y="2827731"/>
                  </a:lnTo>
                  <a:lnTo>
                    <a:pt x="1418755" y="2815031"/>
                  </a:lnTo>
                  <a:lnTo>
                    <a:pt x="1498358" y="2764231"/>
                  </a:lnTo>
                  <a:lnTo>
                    <a:pt x="1538770" y="2751531"/>
                  </a:lnTo>
                  <a:lnTo>
                    <a:pt x="1579575" y="2726131"/>
                  </a:lnTo>
                  <a:lnTo>
                    <a:pt x="1620786" y="2713431"/>
                  </a:lnTo>
                  <a:lnTo>
                    <a:pt x="1662366" y="2688031"/>
                  </a:lnTo>
                  <a:lnTo>
                    <a:pt x="1746656" y="2662631"/>
                  </a:lnTo>
                  <a:lnTo>
                    <a:pt x="1789353" y="2637231"/>
                  </a:lnTo>
                  <a:lnTo>
                    <a:pt x="2097608" y="2548331"/>
                  </a:lnTo>
                  <a:lnTo>
                    <a:pt x="2142896" y="2548331"/>
                  </a:lnTo>
                  <a:lnTo>
                    <a:pt x="2234336" y="2522931"/>
                  </a:lnTo>
                  <a:lnTo>
                    <a:pt x="2280462" y="2522931"/>
                  </a:lnTo>
                  <a:lnTo>
                    <a:pt x="2326868" y="2510231"/>
                  </a:lnTo>
                  <a:lnTo>
                    <a:pt x="2373528" y="2510231"/>
                  </a:lnTo>
                  <a:lnTo>
                    <a:pt x="2420442" y="2497531"/>
                  </a:lnTo>
                  <a:lnTo>
                    <a:pt x="2610434" y="2497531"/>
                  </a:lnTo>
                  <a:lnTo>
                    <a:pt x="2658491" y="2484831"/>
                  </a:lnTo>
                  <a:lnTo>
                    <a:pt x="2706535" y="2497531"/>
                  </a:lnTo>
                  <a:lnTo>
                    <a:pt x="2896527" y="2497531"/>
                  </a:lnTo>
                  <a:lnTo>
                    <a:pt x="2943441" y="2510231"/>
                  </a:lnTo>
                  <a:lnTo>
                    <a:pt x="2990100" y="2510231"/>
                  </a:lnTo>
                  <a:lnTo>
                    <a:pt x="3036506" y="2522931"/>
                  </a:lnTo>
                  <a:lnTo>
                    <a:pt x="3082633" y="2522931"/>
                  </a:lnTo>
                  <a:lnTo>
                    <a:pt x="3174073" y="2548331"/>
                  </a:lnTo>
                  <a:lnTo>
                    <a:pt x="3219361" y="2548331"/>
                  </a:lnTo>
                  <a:lnTo>
                    <a:pt x="3527615" y="2637231"/>
                  </a:lnTo>
                  <a:lnTo>
                    <a:pt x="3570313" y="2662631"/>
                  </a:lnTo>
                  <a:lnTo>
                    <a:pt x="3654602" y="2688031"/>
                  </a:lnTo>
                  <a:lnTo>
                    <a:pt x="3696195" y="2713431"/>
                  </a:lnTo>
                  <a:lnTo>
                    <a:pt x="3737394" y="2726131"/>
                  </a:lnTo>
                  <a:lnTo>
                    <a:pt x="3778199" y="2751531"/>
                  </a:lnTo>
                  <a:lnTo>
                    <a:pt x="3818623" y="2764231"/>
                  </a:lnTo>
                  <a:lnTo>
                    <a:pt x="3898214" y="2815031"/>
                  </a:lnTo>
                  <a:lnTo>
                    <a:pt x="3937381" y="2827731"/>
                  </a:lnTo>
                  <a:lnTo>
                    <a:pt x="4014432" y="2878531"/>
                  </a:lnTo>
                  <a:lnTo>
                    <a:pt x="4089679" y="2929331"/>
                  </a:lnTo>
                  <a:lnTo>
                    <a:pt x="4163098" y="2980131"/>
                  </a:lnTo>
                  <a:lnTo>
                    <a:pt x="4234599" y="3030931"/>
                  </a:lnTo>
                  <a:lnTo>
                    <a:pt x="4269613" y="3056331"/>
                  </a:lnTo>
                  <a:lnTo>
                    <a:pt x="4304131" y="3094431"/>
                  </a:lnTo>
                  <a:lnTo>
                    <a:pt x="4338142" y="3119831"/>
                  </a:lnTo>
                  <a:lnTo>
                    <a:pt x="4371632" y="3145231"/>
                  </a:lnTo>
                  <a:lnTo>
                    <a:pt x="4404601" y="3183331"/>
                  </a:lnTo>
                  <a:lnTo>
                    <a:pt x="4437037" y="3208731"/>
                  </a:lnTo>
                  <a:lnTo>
                    <a:pt x="4468939" y="3246831"/>
                  </a:lnTo>
                  <a:lnTo>
                    <a:pt x="4500283" y="3272231"/>
                  </a:lnTo>
                  <a:lnTo>
                    <a:pt x="4531080" y="3310331"/>
                  </a:lnTo>
                  <a:lnTo>
                    <a:pt x="4561319" y="3335731"/>
                  </a:lnTo>
                  <a:lnTo>
                    <a:pt x="4590974" y="3373831"/>
                  </a:lnTo>
                  <a:lnTo>
                    <a:pt x="4620057" y="3411931"/>
                  </a:lnTo>
                  <a:lnTo>
                    <a:pt x="4648555" y="3437331"/>
                  </a:lnTo>
                  <a:lnTo>
                    <a:pt x="4676470" y="3475431"/>
                  </a:lnTo>
                  <a:lnTo>
                    <a:pt x="4703762" y="3513531"/>
                  </a:lnTo>
                  <a:lnTo>
                    <a:pt x="4730458" y="3551631"/>
                  </a:lnTo>
                  <a:lnTo>
                    <a:pt x="4756531" y="3589731"/>
                  </a:lnTo>
                  <a:lnTo>
                    <a:pt x="4781982" y="3615131"/>
                  </a:lnTo>
                  <a:lnTo>
                    <a:pt x="4806797" y="3653231"/>
                  </a:lnTo>
                  <a:lnTo>
                    <a:pt x="4830978" y="3691331"/>
                  </a:lnTo>
                  <a:lnTo>
                    <a:pt x="4854499" y="3729431"/>
                  </a:lnTo>
                  <a:lnTo>
                    <a:pt x="4877371" y="3767531"/>
                  </a:lnTo>
                  <a:lnTo>
                    <a:pt x="4899584" y="3818331"/>
                  </a:lnTo>
                  <a:lnTo>
                    <a:pt x="4921123" y="3856431"/>
                  </a:lnTo>
                  <a:lnTo>
                    <a:pt x="4941976" y="3894531"/>
                  </a:lnTo>
                  <a:lnTo>
                    <a:pt x="4962144" y="3932631"/>
                  </a:lnTo>
                  <a:lnTo>
                    <a:pt x="4981613" y="3970731"/>
                  </a:lnTo>
                  <a:lnTo>
                    <a:pt x="5000383" y="4008831"/>
                  </a:lnTo>
                  <a:lnTo>
                    <a:pt x="5018443" y="4059631"/>
                  </a:lnTo>
                  <a:lnTo>
                    <a:pt x="5035778" y="4097731"/>
                  </a:lnTo>
                  <a:lnTo>
                    <a:pt x="5052390" y="4135831"/>
                  </a:lnTo>
                  <a:lnTo>
                    <a:pt x="5068278" y="4186631"/>
                  </a:lnTo>
                  <a:lnTo>
                    <a:pt x="5083403" y="4224731"/>
                  </a:lnTo>
                  <a:lnTo>
                    <a:pt x="5097792" y="4275531"/>
                  </a:lnTo>
                  <a:lnTo>
                    <a:pt x="5111420" y="4313631"/>
                  </a:lnTo>
                  <a:lnTo>
                    <a:pt x="5124285" y="4351731"/>
                  </a:lnTo>
                  <a:lnTo>
                    <a:pt x="5136375" y="4402531"/>
                  </a:lnTo>
                  <a:lnTo>
                    <a:pt x="5147691" y="4440631"/>
                  </a:lnTo>
                  <a:lnTo>
                    <a:pt x="5158206" y="4491431"/>
                  </a:lnTo>
                  <a:lnTo>
                    <a:pt x="5167935" y="4542231"/>
                  </a:lnTo>
                  <a:lnTo>
                    <a:pt x="5176850" y="4580331"/>
                  </a:lnTo>
                  <a:lnTo>
                    <a:pt x="5184953" y="4631131"/>
                  </a:lnTo>
                  <a:lnTo>
                    <a:pt x="5192242" y="4669231"/>
                  </a:lnTo>
                  <a:lnTo>
                    <a:pt x="5198694" y="4720031"/>
                  </a:lnTo>
                  <a:lnTo>
                    <a:pt x="5204320" y="4770831"/>
                  </a:lnTo>
                  <a:lnTo>
                    <a:pt x="5209095" y="4808931"/>
                  </a:lnTo>
                  <a:lnTo>
                    <a:pt x="5213020" y="4859731"/>
                  </a:lnTo>
                  <a:lnTo>
                    <a:pt x="5216093" y="4910531"/>
                  </a:lnTo>
                  <a:lnTo>
                    <a:pt x="5218290" y="4961331"/>
                  </a:lnTo>
                  <a:lnTo>
                    <a:pt x="5219624" y="4999431"/>
                  </a:lnTo>
                  <a:lnTo>
                    <a:pt x="5220068" y="5050231"/>
                  </a:lnTo>
                  <a:lnTo>
                    <a:pt x="5220068" y="4340136"/>
                  </a:lnTo>
                  <a:lnTo>
                    <a:pt x="5211369" y="4313631"/>
                  </a:lnTo>
                  <a:lnTo>
                    <a:pt x="5198110" y="4262831"/>
                  </a:lnTo>
                  <a:lnTo>
                    <a:pt x="5184102" y="4224731"/>
                  </a:lnTo>
                  <a:lnTo>
                    <a:pt x="5169370" y="4173931"/>
                  </a:lnTo>
                  <a:lnTo>
                    <a:pt x="5153914" y="4135831"/>
                  </a:lnTo>
                  <a:lnTo>
                    <a:pt x="5137747" y="4097731"/>
                  </a:lnTo>
                  <a:lnTo>
                    <a:pt x="5120856" y="4046931"/>
                  </a:lnTo>
                  <a:lnTo>
                    <a:pt x="5103266" y="4008831"/>
                  </a:lnTo>
                  <a:lnTo>
                    <a:pt x="5084978" y="3970731"/>
                  </a:lnTo>
                  <a:lnTo>
                    <a:pt x="5066004" y="3919931"/>
                  </a:lnTo>
                  <a:lnTo>
                    <a:pt x="5046357" y="3881831"/>
                  </a:lnTo>
                  <a:lnTo>
                    <a:pt x="5026025" y="3843731"/>
                  </a:lnTo>
                  <a:lnTo>
                    <a:pt x="5005032" y="3805631"/>
                  </a:lnTo>
                  <a:lnTo>
                    <a:pt x="4983378" y="3767531"/>
                  </a:lnTo>
                  <a:lnTo>
                    <a:pt x="4961077" y="3729431"/>
                  </a:lnTo>
                  <a:lnTo>
                    <a:pt x="4938128" y="3691331"/>
                  </a:lnTo>
                  <a:lnTo>
                    <a:pt x="4914531" y="3653231"/>
                  </a:lnTo>
                  <a:lnTo>
                    <a:pt x="4890325" y="3615131"/>
                  </a:lnTo>
                  <a:lnTo>
                    <a:pt x="4865484" y="3577031"/>
                  </a:lnTo>
                  <a:lnTo>
                    <a:pt x="4840021" y="3538931"/>
                  </a:lnTo>
                  <a:lnTo>
                    <a:pt x="4813960" y="3500831"/>
                  </a:lnTo>
                  <a:lnTo>
                    <a:pt x="4787303" y="3462731"/>
                  </a:lnTo>
                  <a:lnTo>
                    <a:pt x="4760049" y="3424631"/>
                  </a:lnTo>
                  <a:lnTo>
                    <a:pt x="4732198" y="3386531"/>
                  </a:lnTo>
                  <a:lnTo>
                    <a:pt x="4703775" y="3361131"/>
                  </a:lnTo>
                  <a:lnTo>
                    <a:pt x="4674794" y="3323031"/>
                  </a:lnTo>
                  <a:lnTo>
                    <a:pt x="4645228" y="3284931"/>
                  </a:lnTo>
                  <a:lnTo>
                    <a:pt x="4615116" y="3259531"/>
                  </a:lnTo>
                  <a:lnTo>
                    <a:pt x="4584458" y="3221431"/>
                  </a:lnTo>
                  <a:lnTo>
                    <a:pt x="4553255" y="3183331"/>
                  </a:lnTo>
                  <a:lnTo>
                    <a:pt x="4521517" y="3157931"/>
                  </a:lnTo>
                  <a:lnTo>
                    <a:pt x="4489247" y="3132531"/>
                  </a:lnTo>
                  <a:lnTo>
                    <a:pt x="4456455" y="3094431"/>
                  </a:lnTo>
                  <a:lnTo>
                    <a:pt x="4423156" y="3069031"/>
                  </a:lnTo>
                  <a:lnTo>
                    <a:pt x="4389361" y="3030931"/>
                  </a:lnTo>
                  <a:lnTo>
                    <a:pt x="4355058" y="3005531"/>
                  </a:lnTo>
                  <a:lnTo>
                    <a:pt x="4320260" y="2980131"/>
                  </a:lnTo>
                  <a:lnTo>
                    <a:pt x="4249229" y="2929331"/>
                  </a:lnTo>
                  <a:lnTo>
                    <a:pt x="4213009" y="2891231"/>
                  </a:lnTo>
                  <a:lnTo>
                    <a:pt x="4139184" y="2840431"/>
                  </a:lnTo>
                  <a:lnTo>
                    <a:pt x="4101604" y="2815031"/>
                  </a:lnTo>
                  <a:lnTo>
                    <a:pt x="4063581" y="2802331"/>
                  </a:lnTo>
                  <a:lnTo>
                    <a:pt x="3986238" y="2751531"/>
                  </a:lnTo>
                  <a:lnTo>
                    <a:pt x="3907231" y="2700731"/>
                  </a:lnTo>
                  <a:lnTo>
                    <a:pt x="3867112" y="2688031"/>
                  </a:lnTo>
                  <a:lnTo>
                    <a:pt x="3826611" y="2662631"/>
                  </a:lnTo>
                  <a:lnTo>
                    <a:pt x="3785705" y="2649931"/>
                  </a:lnTo>
                  <a:lnTo>
                    <a:pt x="3744430" y="2624531"/>
                  </a:lnTo>
                  <a:lnTo>
                    <a:pt x="3702786" y="2611831"/>
                  </a:lnTo>
                  <a:lnTo>
                    <a:pt x="3660762" y="2586431"/>
                  </a:lnTo>
                  <a:lnTo>
                    <a:pt x="3575659" y="2561031"/>
                  </a:lnTo>
                  <a:lnTo>
                    <a:pt x="3532581" y="2535631"/>
                  </a:lnTo>
                  <a:lnTo>
                    <a:pt x="3356991" y="2484831"/>
                  </a:lnTo>
                  <a:lnTo>
                    <a:pt x="3267316" y="2459431"/>
                  </a:lnTo>
                  <a:lnTo>
                    <a:pt x="3222040" y="2459431"/>
                  </a:lnTo>
                  <a:lnTo>
                    <a:pt x="3130639" y="2434031"/>
                  </a:lnTo>
                  <a:lnTo>
                    <a:pt x="3084512" y="2434031"/>
                  </a:lnTo>
                  <a:lnTo>
                    <a:pt x="2991510" y="2408631"/>
                  </a:lnTo>
                  <a:lnTo>
                    <a:pt x="2897492" y="2408631"/>
                  </a:lnTo>
                  <a:lnTo>
                    <a:pt x="2850134" y="2395931"/>
                  </a:lnTo>
                  <a:lnTo>
                    <a:pt x="2466848" y="2395931"/>
                  </a:lnTo>
                  <a:lnTo>
                    <a:pt x="2419477" y="2408631"/>
                  </a:lnTo>
                  <a:lnTo>
                    <a:pt x="2325471" y="2408631"/>
                  </a:lnTo>
                  <a:lnTo>
                    <a:pt x="2232456" y="2434031"/>
                  </a:lnTo>
                  <a:lnTo>
                    <a:pt x="2186343" y="2434031"/>
                  </a:lnTo>
                  <a:lnTo>
                    <a:pt x="2094941" y="2459431"/>
                  </a:lnTo>
                  <a:lnTo>
                    <a:pt x="2049653" y="2459431"/>
                  </a:lnTo>
                  <a:lnTo>
                    <a:pt x="1784400" y="2535631"/>
                  </a:lnTo>
                  <a:lnTo>
                    <a:pt x="1741322" y="2561031"/>
                  </a:lnTo>
                  <a:lnTo>
                    <a:pt x="1656219" y="2586431"/>
                  </a:lnTo>
                  <a:lnTo>
                    <a:pt x="1614195" y="2611831"/>
                  </a:lnTo>
                  <a:lnTo>
                    <a:pt x="1572552" y="2624531"/>
                  </a:lnTo>
                  <a:lnTo>
                    <a:pt x="1531277" y="2649931"/>
                  </a:lnTo>
                  <a:lnTo>
                    <a:pt x="1490370" y="2662631"/>
                  </a:lnTo>
                  <a:lnTo>
                    <a:pt x="1449870" y="2688031"/>
                  </a:lnTo>
                  <a:lnTo>
                    <a:pt x="1409750" y="2700731"/>
                  </a:lnTo>
                  <a:lnTo>
                    <a:pt x="1330744" y="2751531"/>
                  </a:lnTo>
                  <a:lnTo>
                    <a:pt x="1253401" y="2802331"/>
                  </a:lnTo>
                  <a:lnTo>
                    <a:pt x="1215377" y="2815031"/>
                  </a:lnTo>
                  <a:lnTo>
                    <a:pt x="1177798" y="2840431"/>
                  </a:lnTo>
                  <a:lnTo>
                    <a:pt x="1103972" y="2891231"/>
                  </a:lnTo>
                  <a:lnTo>
                    <a:pt x="1067752" y="2929331"/>
                  </a:lnTo>
                  <a:lnTo>
                    <a:pt x="996721" y="2980131"/>
                  </a:lnTo>
                  <a:lnTo>
                    <a:pt x="961923" y="3005531"/>
                  </a:lnTo>
                  <a:lnTo>
                    <a:pt x="927620" y="3030931"/>
                  </a:lnTo>
                  <a:lnTo>
                    <a:pt x="893826" y="3069031"/>
                  </a:lnTo>
                  <a:lnTo>
                    <a:pt x="860526" y="3094431"/>
                  </a:lnTo>
                  <a:lnTo>
                    <a:pt x="827735" y="3132531"/>
                  </a:lnTo>
                  <a:lnTo>
                    <a:pt x="795464" y="3157931"/>
                  </a:lnTo>
                  <a:lnTo>
                    <a:pt x="763727" y="3183331"/>
                  </a:lnTo>
                  <a:lnTo>
                    <a:pt x="732523" y="3221431"/>
                  </a:lnTo>
                  <a:lnTo>
                    <a:pt x="701865" y="3259531"/>
                  </a:lnTo>
                  <a:lnTo>
                    <a:pt x="671753" y="3284931"/>
                  </a:lnTo>
                  <a:lnTo>
                    <a:pt x="642188" y="3323031"/>
                  </a:lnTo>
                  <a:lnTo>
                    <a:pt x="613194" y="3361131"/>
                  </a:lnTo>
                  <a:lnTo>
                    <a:pt x="584771" y="3386531"/>
                  </a:lnTo>
                  <a:lnTo>
                    <a:pt x="556933" y="3424631"/>
                  </a:lnTo>
                  <a:lnTo>
                    <a:pt x="529678" y="3462731"/>
                  </a:lnTo>
                  <a:lnTo>
                    <a:pt x="503008" y="3500831"/>
                  </a:lnTo>
                  <a:lnTo>
                    <a:pt x="476948" y="3538931"/>
                  </a:lnTo>
                  <a:lnTo>
                    <a:pt x="451497" y="3577031"/>
                  </a:lnTo>
                  <a:lnTo>
                    <a:pt x="426656" y="3615131"/>
                  </a:lnTo>
                  <a:lnTo>
                    <a:pt x="402437" y="3653231"/>
                  </a:lnTo>
                  <a:lnTo>
                    <a:pt x="378853" y="3691331"/>
                  </a:lnTo>
                  <a:lnTo>
                    <a:pt x="355904" y="3729431"/>
                  </a:lnTo>
                  <a:lnTo>
                    <a:pt x="333603" y="3767531"/>
                  </a:lnTo>
                  <a:lnTo>
                    <a:pt x="311950" y="3805631"/>
                  </a:lnTo>
                  <a:lnTo>
                    <a:pt x="290944" y="3843731"/>
                  </a:lnTo>
                  <a:lnTo>
                    <a:pt x="270624" y="3881831"/>
                  </a:lnTo>
                  <a:lnTo>
                    <a:pt x="250964" y="3919931"/>
                  </a:lnTo>
                  <a:lnTo>
                    <a:pt x="231990" y="3970731"/>
                  </a:lnTo>
                  <a:lnTo>
                    <a:pt x="213715" y="4008831"/>
                  </a:lnTo>
                  <a:lnTo>
                    <a:pt x="196126" y="4046931"/>
                  </a:lnTo>
                  <a:lnTo>
                    <a:pt x="179235" y="4097731"/>
                  </a:lnTo>
                  <a:lnTo>
                    <a:pt x="163055" y="4135831"/>
                  </a:lnTo>
                  <a:lnTo>
                    <a:pt x="147599" y="4173931"/>
                  </a:lnTo>
                  <a:lnTo>
                    <a:pt x="132867" y="4224731"/>
                  </a:lnTo>
                  <a:lnTo>
                    <a:pt x="118872" y="4262831"/>
                  </a:lnTo>
                  <a:lnTo>
                    <a:pt x="105613" y="4313631"/>
                  </a:lnTo>
                  <a:lnTo>
                    <a:pt x="93091" y="4351731"/>
                  </a:lnTo>
                  <a:lnTo>
                    <a:pt x="81330" y="4402531"/>
                  </a:lnTo>
                  <a:lnTo>
                    <a:pt x="70332" y="4440631"/>
                  </a:lnTo>
                  <a:lnTo>
                    <a:pt x="60109" y="4491431"/>
                  </a:lnTo>
                  <a:lnTo>
                    <a:pt x="50660" y="4529531"/>
                  </a:lnTo>
                  <a:lnTo>
                    <a:pt x="41986" y="4580331"/>
                  </a:lnTo>
                  <a:lnTo>
                    <a:pt x="34112" y="4631131"/>
                  </a:lnTo>
                  <a:lnTo>
                    <a:pt x="27025" y="4669231"/>
                  </a:lnTo>
                  <a:lnTo>
                    <a:pt x="20751" y="4720031"/>
                  </a:lnTo>
                  <a:lnTo>
                    <a:pt x="15290" y="4770831"/>
                  </a:lnTo>
                  <a:lnTo>
                    <a:pt x="10655" y="4808931"/>
                  </a:lnTo>
                  <a:lnTo>
                    <a:pt x="6832" y="4859731"/>
                  </a:lnTo>
                  <a:lnTo>
                    <a:pt x="3860" y="4910531"/>
                  </a:lnTo>
                  <a:lnTo>
                    <a:pt x="1714" y="4961331"/>
                  </a:lnTo>
                  <a:lnTo>
                    <a:pt x="431" y="4999431"/>
                  </a:lnTo>
                  <a:lnTo>
                    <a:pt x="0" y="5050231"/>
                  </a:lnTo>
                  <a:lnTo>
                    <a:pt x="431" y="5101031"/>
                  </a:lnTo>
                  <a:lnTo>
                    <a:pt x="1714" y="5151831"/>
                  </a:lnTo>
                  <a:lnTo>
                    <a:pt x="3860" y="5202631"/>
                  </a:lnTo>
                  <a:lnTo>
                    <a:pt x="6832" y="5240731"/>
                  </a:lnTo>
                  <a:lnTo>
                    <a:pt x="10655" y="5291531"/>
                  </a:lnTo>
                  <a:lnTo>
                    <a:pt x="15290" y="5342331"/>
                  </a:lnTo>
                  <a:lnTo>
                    <a:pt x="20751" y="5380431"/>
                  </a:lnTo>
                  <a:lnTo>
                    <a:pt x="27025" y="5431231"/>
                  </a:lnTo>
                  <a:lnTo>
                    <a:pt x="34112" y="5482031"/>
                  </a:lnTo>
                  <a:lnTo>
                    <a:pt x="41986" y="5520131"/>
                  </a:lnTo>
                  <a:lnTo>
                    <a:pt x="50660" y="5570931"/>
                  </a:lnTo>
                  <a:lnTo>
                    <a:pt x="60109" y="5621731"/>
                  </a:lnTo>
                  <a:lnTo>
                    <a:pt x="70332" y="5659831"/>
                  </a:lnTo>
                  <a:lnTo>
                    <a:pt x="81330" y="5710631"/>
                  </a:lnTo>
                  <a:lnTo>
                    <a:pt x="93091" y="5748731"/>
                  </a:lnTo>
                  <a:lnTo>
                    <a:pt x="105600" y="5799531"/>
                  </a:lnTo>
                  <a:lnTo>
                    <a:pt x="118872" y="5837631"/>
                  </a:lnTo>
                  <a:lnTo>
                    <a:pt x="132867" y="5888431"/>
                  </a:lnTo>
                  <a:lnTo>
                    <a:pt x="147599" y="5926531"/>
                  </a:lnTo>
                  <a:lnTo>
                    <a:pt x="163055" y="5964631"/>
                  </a:lnTo>
                  <a:lnTo>
                    <a:pt x="179235" y="6015431"/>
                  </a:lnTo>
                  <a:lnTo>
                    <a:pt x="196113" y="6053531"/>
                  </a:lnTo>
                  <a:lnTo>
                    <a:pt x="213702" y="6091631"/>
                  </a:lnTo>
                  <a:lnTo>
                    <a:pt x="231990" y="6142431"/>
                  </a:lnTo>
                  <a:lnTo>
                    <a:pt x="250964" y="6180531"/>
                  </a:lnTo>
                  <a:lnTo>
                    <a:pt x="270624" y="6218631"/>
                  </a:lnTo>
                  <a:lnTo>
                    <a:pt x="290944" y="6256731"/>
                  </a:lnTo>
                  <a:lnTo>
                    <a:pt x="311937" y="6294831"/>
                  </a:lnTo>
                  <a:lnTo>
                    <a:pt x="333590" y="6345631"/>
                  </a:lnTo>
                  <a:lnTo>
                    <a:pt x="355904" y="6383731"/>
                  </a:lnTo>
                  <a:lnTo>
                    <a:pt x="378853" y="6421831"/>
                  </a:lnTo>
                  <a:lnTo>
                    <a:pt x="402437" y="6459931"/>
                  </a:lnTo>
                  <a:lnTo>
                    <a:pt x="426656" y="6498031"/>
                  </a:lnTo>
                  <a:lnTo>
                    <a:pt x="451497" y="6536131"/>
                  </a:lnTo>
                  <a:lnTo>
                    <a:pt x="476948" y="6574231"/>
                  </a:lnTo>
                  <a:lnTo>
                    <a:pt x="503008" y="6612331"/>
                  </a:lnTo>
                  <a:lnTo>
                    <a:pt x="529678" y="6637731"/>
                  </a:lnTo>
                  <a:lnTo>
                    <a:pt x="556933" y="6675831"/>
                  </a:lnTo>
                  <a:lnTo>
                    <a:pt x="584771" y="6713931"/>
                  </a:lnTo>
                  <a:lnTo>
                    <a:pt x="613194" y="6752031"/>
                  </a:lnTo>
                  <a:lnTo>
                    <a:pt x="642188" y="6777431"/>
                  </a:lnTo>
                  <a:lnTo>
                    <a:pt x="671741" y="6815531"/>
                  </a:lnTo>
                  <a:lnTo>
                    <a:pt x="701852" y="6853631"/>
                  </a:lnTo>
                  <a:lnTo>
                    <a:pt x="732523" y="6879031"/>
                  </a:lnTo>
                  <a:lnTo>
                    <a:pt x="763727" y="6917131"/>
                  </a:lnTo>
                  <a:lnTo>
                    <a:pt x="795464" y="6942531"/>
                  </a:lnTo>
                  <a:lnTo>
                    <a:pt x="827735" y="6980631"/>
                  </a:lnTo>
                  <a:lnTo>
                    <a:pt x="860513" y="7006031"/>
                  </a:lnTo>
                  <a:lnTo>
                    <a:pt x="893813" y="7044131"/>
                  </a:lnTo>
                  <a:lnTo>
                    <a:pt x="927620" y="7069531"/>
                  </a:lnTo>
                  <a:lnTo>
                    <a:pt x="961923" y="7094931"/>
                  </a:lnTo>
                  <a:lnTo>
                    <a:pt x="996721" y="7120331"/>
                  </a:lnTo>
                  <a:lnTo>
                    <a:pt x="1031989" y="7158431"/>
                  </a:lnTo>
                  <a:lnTo>
                    <a:pt x="1067752" y="7183831"/>
                  </a:lnTo>
                  <a:lnTo>
                    <a:pt x="1140650" y="7234631"/>
                  </a:lnTo>
                  <a:lnTo>
                    <a:pt x="1215377" y="7285431"/>
                  </a:lnTo>
                  <a:lnTo>
                    <a:pt x="1291856" y="7336231"/>
                  </a:lnTo>
                  <a:lnTo>
                    <a:pt x="1330744" y="7348931"/>
                  </a:lnTo>
                  <a:lnTo>
                    <a:pt x="1449857" y="7425131"/>
                  </a:lnTo>
                  <a:lnTo>
                    <a:pt x="1490370" y="7437831"/>
                  </a:lnTo>
                  <a:lnTo>
                    <a:pt x="1531264" y="7463231"/>
                  </a:lnTo>
                  <a:lnTo>
                    <a:pt x="1572539" y="7475931"/>
                  </a:lnTo>
                  <a:lnTo>
                    <a:pt x="1614195" y="7501331"/>
                  </a:lnTo>
                  <a:lnTo>
                    <a:pt x="1698586" y="7526731"/>
                  </a:lnTo>
                  <a:lnTo>
                    <a:pt x="1741322" y="7552131"/>
                  </a:lnTo>
                  <a:lnTo>
                    <a:pt x="2140496" y="7666431"/>
                  </a:lnTo>
                  <a:lnTo>
                    <a:pt x="2186343" y="7666431"/>
                  </a:lnTo>
                  <a:lnTo>
                    <a:pt x="2232456" y="7679131"/>
                  </a:lnTo>
                  <a:lnTo>
                    <a:pt x="2278837" y="7679131"/>
                  </a:lnTo>
                  <a:lnTo>
                    <a:pt x="2325471" y="7691831"/>
                  </a:lnTo>
                  <a:lnTo>
                    <a:pt x="2372360" y="7691831"/>
                  </a:lnTo>
                  <a:lnTo>
                    <a:pt x="2419477" y="7704531"/>
                  </a:lnTo>
                  <a:lnTo>
                    <a:pt x="2897492" y="7704531"/>
                  </a:lnTo>
                  <a:lnTo>
                    <a:pt x="2944622" y="7691831"/>
                  </a:lnTo>
                  <a:lnTo>
                    <a:pt x="2991510" y="7691831"/>
                  </a:lnTo>
                  <a:lnTo>
                    <a:pt x="3038144" y="7679131"/>
                  </a:lnTo>
                  <a:lnTo>
                    <a:pt x="3084512" y="7679131"/>
                  </a:lnTo>
                  <a:lnTo>
                    <a:pt x="3130639" y="7666431"/>
                  </a:lnTo>
                  <a:lnTo>
                    <a:pt x="3176473" y="7666431"/>
                  </a:lnTo>
                  <a:lnTo>
                    <a:pt x="3356991" y="7615631"/>
                  </a:lnTo>
                  <a:lnTo>
                    <a:pt x="3575659" y="7552131"/>
                  </a:lnTo>
                  <a:lnTo>
                    <a:pt x="3618382" y="7526731"/>
                  </a:lnTo>
                  <a:lnTo>
                    <a:pt x="3702786" y="7501331"/>
                  </a:lnTo>
                  <a:lnTo>
                    <a:pt x="3744430" y="7475931"/>
                  </a:lnTo>
                  <a:lnTo>
                    <a:pt x="3785705" y="7463231"/>
                  </a:lnTo>
                  <a:lnTo>
                    <a:pt x="3826611" y="7437831"/>
                  </a:lnTo>
                  <a:lnTo>
                    <a:pt x="3867112" y="7425131"/>
                  </a:lnTo>
                  <a:lnTo>
                    <a:pt x="3986238" y="7348931"/>
                  </a:lnTo>
                  <a:lnTo>
                    <a:pt x="4025112" y="7336231"/>
                  </a:lnTo>
                  <a:lnTo>
                    <a:pt x="4101604" y="7285431"/>
                  </a:lnTo>
                  <a:lnTo>
                    <a:pt x="4176318" y="7234631"/>
                  </a:lnTo>
                  <a:lnTo>
                    <a:pt x="4249229" y="7183831"/>
                  </a:lnTo>
                  <a:lnTo>
                    <a:pt x="4284980" y="7158431"/>
                  </a:lnTo>
                  <a:lnTo>
                    <a:pt x="4320260" y="7120331"/>
                  </a:lnTo>
                  <a:lnTo>
                    <a:pt x="4355058" y="7094931"/>
                  </a:lnTo>
                  <a:lnTo>
                    <a:pt x="4389361" y="7069531"/>
                  </a:lnTo>
                  <a:lnTo>
                    <a:pt x="4423156" y="7044131"/>
                  </a:lnTo>
                  <a:lnTo>
                    <a:pt x="4456455" y="7006031"/>
                  </a:lnTo>
                  <a:lnTo>
                    <a:pt x="4489247" y="6980631"/>
                  </a:lnTo>
                  <a:lnTo>
                    <a:pt x="4521517" y="6942531"/>
                  </a:lnTo>
                  <a:lnTo>
                    <a:pt x="4553255" y="6917131"/>
                  </a:lnTo>
                  <a:lnTo>
                    <a:pt x="4584458" y="6879031"/>
                  </a:lnTo>
                  <a:lnTo>
                    <a:pt x="4615116" y="6853631"/>
                  </a:lnTo>
                  <a:lnTo>
                    <a:pt x="4645228" y="6815531"/>
                  </a:lnTo>
                  <a:lnTo>
                    <a:pt x="4674794" y="6777431"/>
                  </a:lnTo>
                  <a:lnTo>
                    <a:pt x="4703775" y="6752031"/>
                  </a:lnTo>
                  <a:lnTo>
                    <a:pt x="4732198" y="6713931"/>
                  </a:lnTo>
                  <a:lnTo>
                    <a:pt x="4760049" y="6675831"/>
                  </a:lnTo>
                  <a:lnTo>
                    <a:pt x="4787303" y="6637731"/>
                  </a:lnTo>
                  <a:lnTo>
                    <a:pt x="4813960" y="6612331"/>
                  </a:lnTo>
                  <a:lnTo>
                    <a:pt x="4840021" y="6574231"/>
                  </a:lnTo>
                  <a:lnTo>
                    <a:pt x="4865484" y="6536131"/>
                  </a:lnTo>
                  <a:lnTo>
                    <a:pt x="4890325" y="6498031"/>
                  </a:lnTo>
                  <a:lnTo>
                    <a:pt x="4914531" y="6459931"/>
                  </a:lnTo>
                  <a:lnTo>
                    <a:pt x="4938128" y="6421831"/>
                  </a:lnTo>
                  <a:lnTo>
                    <a:pt x="4961077" y="6383731"/>
                  </a:lnTo>
                  <a:lnTo>
                    <a:pt x="4983378" y="6345631"/>
                  </a:lnTo>
                  <a:lnTo>
                    <a:pt x="5005032" y="6294831"/>
                  </a:lnTo>
                  <a:lnTo>
                    <a:pt x="5026025" y="6256731"/>
                  </a:lnTo>
                  <a:lnTo>
                    <a:pt x="5046357" y="6218631"/>
                  </a:lnTo>
                  <a:lnTo>
                    <a:pt x="5066004" y="6180531"/>
                  </a:lnTo>
                  <a:lnTo>
                    <a:pt x="5084978" y="6142431"/>
                  </a:lnTo>
                  <a:lnTo>
                    <a:pt x="5103266" y="6091631"/>
                  </a:lnTo>
                  <a:lnTo>
                    <a:pt x="5120856" y="6053531"/>
                  </a:lnTo>
                  <a:lnTo>
                    <a:pt x="5137747" y="6015431"/>
                  </a:lnTo>
                  <a:lnTo>
                    <a:pt x="5153914" y="5964631"/>
                  </a:lnTo>
                  <a:lnTo>
                    <a:pt x="5169370" y="5926531"/>
                  </a:lnTo>
                  <a:lnTo>
                    <a:pt x="5184102" y="5888431"/>
                  </a:lnTo>
                  <a:lnTo>
                    <a:pt x="5198110" y="5837631"/>
                  </a:lnTo>
                  <a:lnTo>
                    <a:pt x="5211369" y="5799531"/>
                  </a:lnTo>
                  <a:lnTo>
                    <a:pt x="5223878" y="5748731"/>
                  </a:lnTo>
                  <a:lnTo>
                    <a:pt x="5235638" y="5710631"/>
                  </a:lnTo>
                  <a:lnTo>
                    <a:pt x="5246636" y="5659831"/>
                  </a:lnTo>
                  <a:lnTo>
                    <a:pt x="5256873" y="5621731"/>
                  </a:lnTo>
                  <a:lnTo>
                    <a:pt x="5266321" y="5570931"/>
                  </a:lnTo>
                  <a:lnTo>
                    <a:pt x="5274983" y="5520131"/>
                  </a:lnTo>
                  <a:lnTo>
                    <a:pt x="5282870" y="5482031"/>
                  </a:lnTo>
                  <a:lnTo>
                    <a:pt x="5289943" y="5431231"/>
                  </a:lnTo>
                  <a:lnTo>
                    <a:pt x="5296217" y="5380431"/>
                  </a:lnTo>
                  <a:lnTo>
                    <a:pt x="5301678" y="5342331"/>
                  </a:lnTo>
                  <a:lnTo>
                    <a:pt x="5306326" y="5291531"/>
                  </a:lnTo>
                  <a:lnTo>
                    <a:pt x="5310136" y="5240731"/>
                  </a:lnTo>
                  <a:lnTo>
                    <a:pt x="5313121" y="5202631"/>
                  </a:lnTo>
                  <a:lnTo>
                    <a:pt x="5315255" y="5151831"/>
                  </a:lnTo>
                  <a:lnTo>
                    <a:pt x="5316537" y="5101031"/>
                  </a:lnTo>
                  <a:lnTo>
                    <a:pt x="5316969" y="5050231"/>
                  </a:lnTo>
                  <a:close/>
                </a:path>
                <a:path w="6797040" h="7705090">
                  <a:moveTo>
                    <a:pt x="6796824" y="0"/>
                  </a:moveTo>
                  <a:lnTo>
                    <a:pt x="3136442" y="0"/>
                  </a:lnTo>
                  <a:lnTo>
                    <a:pt x="3136569" y="1244"/>
                  </a:lnTo>
                  <a:lnTo>
                    <a:pt x="3143046" y="50482"/>
                  </a:lnTo>
                  <a:lnTo>
                    <a:pt x="3150705" y="99466"/>
                  </a:lnTo>
                  <a:lnTo>
                    <a:pt x="3159709" y="148120"/>
                  </a:lnTo>
                  <a:lnTo>
                    <a:pt x="3170237" y="196405"/>
                  </a:lnTo>
                  <a:lnTo>
                    <a:pt x="3182467" y="244271"/>
                  </a:lnTo>
                  <a:lnTo>
                    <a:pt x="3196539" y="291642"/>
                  </a:lnTo>
                  <a:lnTo>
                    <a:pt x="3212642" y="338467"/>
                  </a:lnTo>
                  <a:lnTo>
                    <a:pt x="3231096" y="384746"/>
                  </a:lnTo>
                  <a:lnTo>
                    <a:pt x="3252051" y="430199"/>
                  </a:lnTo>
                  <a:lnTo>
                    <a:pt x="3275495" y="474535"/>
                  </a:lnTo>
                  <a:lnTo>
                    <a:pt x="3301365" y="517474"/>
                  </a:lnTo>
                  <a:lnTo>
                    <a:pt x="3329648" y="558749"/>
                  </a:lnTo>
                  <a:lnTo>
                    <a:pt x="3360280" y="598081"/>
                  </a:lnTo>
                  <a:lnTo>
                    <a:pt x="3393236" y="635177"/>
                  </a:lnTo>
                  <a:lnTo>
                    <a:pt x="3428466" y="669785"/>
                  </a:lnTo>
                  <a:lnTo>
                    <a:pt x="3465931" y="701611"/>
                  </a:lnTo>
                  <a:lnTo>
                    <a:pt x="3505593" y="730377"/>
                  </a:lnTo>
                  <a:lnTo>
                    <a:pt x="3547414" y="755802"/>
                  </a:lnTo>
                  <a:lnTo>
                    <a:pt x="3591356" y="777608"/>
                  </a:lnTo>
                  <a:lnTo>
                    <a:pt x="3637369" y="795528"/>
                  </a:lnTo>
                  <a:lnTo>
                    <a:pt x="3687229" y="809993"/>
                  </a:lnTo>
                  <a:lnTo>
                    <a:pt x="3737953" y="820623"/>
                  </a:lnTo>
                  <a:lnTo>
                    <a:pt x="3789286" y="828446"/>
                  </a:lnTo>
                  <a:lnTo>
                    <a:pt x="3841038" y="834517"/>
                  </a:lnTo>
                  <a:lnTo>
                    <a:pt x="3944848" y="845604"/>
                  </a:lnTo>
                  <a:lnTo>
                    <a:pt x="3996474" y="852703"/>
                  </a:lnTo>
                  <a:lnTo>
                    <a:pt x="4047591" y="862241"/>
                  </a:lnTo>
                  <a:lnTo>
                    <a:pt x="4093476" y="873798"/>
                  </a:lnTo>
                  <a:lnTo>
                    <a:pt x="4138434" y="888326"/>
                  </a:lnTo>
                  <a:lnTo>
                    <a:pt x="4182351" y="905675"/>
                  </a:lnTo>
                  <a:lnTo>
                    <a:pt x="4225099" y="925753"/>
                  </a:lnTo>
                  <a:lnTo>
                    <a:pt x="4266552" y="948436"/>
                  </a:lnTo>
                  <a:lnTo>
                    <a:pt x="4306557" y="973594"/>
                  </a:lnTo>
                  <a:lnTo>
                    <a:pt x="4345013" y="1001128"/>
                  </a:lnTo>
                  <a:lnTo>
                    <a:pt x="4381766" y="1030897"/>
                  </a:lnTo>
                  <a:lnTo>
                    <a:pt x="4416704" y="1062786"/>
                  </a:lnTo>
                  <a:lnTo>
                    <a:pt x="4449699" y="1096695"/>
                  </a:lnTo>
                  <a:lnTo>
                    <a:pt x="4480611" y="1132484"/>
                  </a:lnTo>
                  <a:lnTo>
                    <a:pt x="4509313" y="1170051"/>
                  </a:lnTo>
                  <a:lnTo>
                    <a:pt x="4535690" y="1209268"/>
                  </a:lnTo>
                  <a:lnTo>
                    <a:pt x="4559592" y="1250022"/>
                  </a:lnTo>
                  <a:lnTo>
                    <a:pt x="4580902" y="1292186"/>
                  </a:lnTo>
                  <a:lnTo>
                    <a:pt x="4599483" y="1335646"/>
                  </a:lnTo>
                  <a:lnTo>
                    <a:pt x="4615218" y="1380274"/>
                  </a:lnTo>
                  <a:lnTo>
                    <a:pt x="4628286" y="1426057"/>
                  </a:lnTo>
                  <a:lnTo>
                    <a:pt x="4639272" y="1472806"/>
                  </a:lnTo>
                  <a:lnTo>
                    <a:pt x="4648682" y="1520278"/>
                  </a:lnTo>
                  <a:lnTo>
                    <a:pt x="4657052" y="1568183"/>
                  </a:lnTo>
                  <a:lnTo>
                    <a:pt x="4672673" y="1664271"/>
                  </a:lnTo>
                  <a:lnTo>
                    <a:pt x="4680940" y="1711934"/>
                  </a:lnTo>
                  <a:lnTo>
                    <a:pt x="4690211" y="1758962"/>
                  </a:lnTo>
                  <a:lnTo>
                    <a:pt x="4700994" y="1805114"/>
                  </a:lnTo>
                  <a:lnTo>
                    <a:pt x="4713795" y="1850123"/>
                  </a:lnTo>
                  <a:lnTo>
                    <a:pt x="4729124" y="1893709"/>
                  </a:lnTo>
                  <a:lnTo>
                    <a:pt x="4747501" y="1935619"/>
                  </a:lnTo>
                  <a:lnTo>
                    <a:pt x="4769447" y="1975586"/>
                  </a:lnTo>
                  <a:lnTo>
                    <a:pt x="4795444" y="2013343"/>
                  </a:lnTo>
                  <a:lnTo>
                    <a:pt x="4826038" y="2048624"/>
                  </a:lnTo>
                  <a:lnTo>
                    <a:pt x="4862601" y="2081669"/>
                  </a:lnTo>
                  <a:lnTo>
                    <a:pt x="4902543" y="2109762"/>
                  </a:lnTo>
                  <a:lnTo>
                    <a:pt x="4945367" y="2133219"/>
                  </a:lnTo>
                  <a:lnTo>
                    <a:pt x="4990630" y="2152383"/>
                  </a:lnTo>
                  <a:lnTo>
                    <a:pt x="5001996" y="2156028"/>
                  </a:lnTo>
                  <a:lnTo>
                    <a:pt x="5037861" y="2167559"/>
                  </a:lnTo>
                  <a:lnTo>
                    <a:pt x="5086591" y="2179091"/>
                  </a:lnTo>
                  <a:lnTo>
                    <a:pt x="5136375" y="2187308"/>
                  </a:lnTo>
                  <a:lnTo>
                    <a:pt x="5186731" y="2192515"/>
                  </a:lnTo>
                  <a:lnTo>
                    <a:pt x="5237200" y="2195068"/>
                  </a:lnTo>
                  <a:lnTo>
                    <a:pt x="5287327" y="2195271"/>
                  </a:lnTo>
                  <a:lnTo>
                    <a:pt x="5337149" y="2193683"/>
                  </a:lnTo>
                  <a:lnTo>
                    <a:pt x="5386997" y="2190953"/>
                  </a:lnTo>
                  <a:lnTo>
                    <a:pt x="5536527" y="2180767"/>
                  </a:lnTo>
                  <a:lnTo>
                    <a:pt x="5586298" y="2178329"/>
                  </a:lnTo>
                  <a:lnTo>
                    <a:pt x="5635993" y="2177199"/>
                  </a:lnTo>
                  <a:lnTo>
                    <a:pt x="5685599" y="2177846"/>
                  </a:lnTo>
                  <a:lnTo>
                    <a:pt x="5735091" y="2180755"/>
                  </a:lnTo>
                  <a:lnTo>
                    <a:pt x="5784456" y="2186432"/>
                  </a:lnTo>
                  <a:lnTo>
                    <a:pt x="5831789" y="2194890"/>
                  </a:lnTo>
                  <a:lnTo>
                    <a:pt x="5878182" y="2206231"/>
                  </a:lnTo>
                  <a:lnTo>
                    <a:pt x="5923623" y="2220353"/>
                  </a:lnTo>
                  <a:lnTo>
                    <a:pt x="5968047" y="2237105"/>
                  </a:lnTo>
                  <a:lnTo>
                    <a:pt x="6011418" y="2256396"/>
                  </a:lnTo>
                  <a:lnTo>
                    <a:pt x="6053696" y="2278100"/>
                  </a:lnTo>
                  <a:lnTo>
                    <a:pt x="6094857" y="2302091"/>
                  </a:lnTo>
                  <a:lnTo>
                    <a:pt x="6134836" y="2328253"/>
                  </a:lnTo>
                  <a:lnTo>
                    <a:pt x="6173609" y="2356472"/>
                  </a:lnTo>
                  <a:lnTo>
                    <a:pt x="6211125" y="2386622"/>
                  </a:lnTo>
                  <a:lnTo>
                    <a:pt x="6247346" y="2418588"/>
                  </a:lnTo>
                  <a:lnTo>
                    <a:pt x="6282233" y="2452255"/>
                  </a:lnTo>
                  <a:lnTo>
                    <a:pt x="6315735" y="2487498"/>
                  </a:lnTo>
                  <a:lnTo>
                    <a:pt x="6347841" y="2524201"/>
                  </a:lnTo>
                  <a:lnTo>
                    <a:pt x="6378473" y="2562250"/>
                  </a:lnTo>
                  <a:lnTo>
                    <a:pt x="6407607" y="2601518"/>
                  </a:lnTo>
                  <a:lnTo>
                    <a:pt x="6435217" y="2641879"/>
                  </a:lnTo>
                  <a:lnTo>
                    <a:pt x="6461239" y="2683243"/>
                  </a:lnTo>
                  <a:lnTo>
                    <a:pt x="6485636" y="2725458"/>
                  </a:lnTo>
                  <a:lnTo>
                    <a:pt x="6508382" y="2768435"/>
                  </a:lnTo>
                  <a:lnTo>
                    <a:pt x="6529413" y="2812034"/>
                  </a:lnTo>
                  <a:lnTo>
                    <a:pt x="6549301" y="2857296"/>
                  </a:lnTo>
                  <a:lnTo>
                    <a:pt x="6567754" y="2903093"/>
                  </a:lnTo>
                  <a:lnTo>
                    <a:pt x="6584848" y="2949371"/>
                  </a:lnTo>
                  <a:lnTo>
                    <a:pt x="6600660" y="2996107"/>
                  </a:lnTo>
                  <a:lnTo>
                    <a:pt x="6615265" y="3043224"/>
                  </a:lnTo>
                  <a:lnTo>
                    <a:pt x="6628714" y="3090697"/>
                  </a:lnTo>
                  <a:lnTo>
                    <a:pt x="6641097" y="3138474"/>
                  </a:lnTo>
                  <a:lnTo>
                    <a:pt x="6652476" y="3186506"/>
                  </a:lnTo>
                  <a:lnTo>
                    <a:pt x="6662915" y="3234740"/>
                  </a:lnTo>
                  <a:lnTo>
                    <a:pt x="6672478" y="3283153"/>
                  </a:lnTo>
                  <a:lnTo>
                    <a:pt x="6681267" y="3331680"/>
                  </a:lnTo>
                  <a:lnTo>
                    <a:pt x="6687655" y="3372650"/>
                  </a:lnTo>
                  <a:lnTo>
                    <a:pt x="6694754" y="3416160"/>
                  </a:lnTo>
                  <a:lnTo>
                    <a:pt x="6704393" y="3459416"/>
                  </a:lnTo>
                  <a:lnTo>
                    <a:pt x="6718427" y="3499574"/>
                  </a:lnTo>
                  <a:lnTo>
                    <a:pt x="6738709" y="3533813"/>
                  </a:lnTo>
                  <a:lnTo>
                    <a:pt x="6767081" y="3559302"/>
                  </a:lnTo>
                  <a:lnTo>
                    <a:pt x="6796824" y="3570122"/>
                  </a:lnTo>
                  <a:lnTo>
                    <a:pt x="6796824" y="0"/>
                  </a:lnTo>
                  <a:close/>
                </a:path>
              </a:pathLst>
            </a:custGeom>
            <a:solidFill>
              <a:srgbClr val="CDB3BF"/>
            </a:solidFill>
          </p:spPr>
          <p:txBody>
            <a:bodyPr wrap="square" lIns="0" tIns="0" rIns="0" bIns="0" rtlCol="0"/>
            <a:lstStyle/>
            <a:p>
              <a:endParaRPr sz="1200"/>
            </a:p>
          </p:txBody>
        </p:sp>
      </p:grpSp>
      <p:sp>
        <p:nvSpPr>
          <p:cNvPr id="5" name="object 5"/>
          <p:cNvSpPr txBox="1"/>
          <p:nvPr/>
        </p:nvSpPr>
        <p:spPr>
          <a:xfrm>
            <a:off x="1296959" y="1836721"/>
            <a:ext cx="5960533" cy="4001779"/>
          </a:xfrm>
          <a:prstGeom prst="rect">
            <a:avLst/>
          </a:prstGeom>
        </p:spPr>
        <p:txBody>
          <a:bodyPr vert="horz" wrap="square" lIns="0" tIns="8043" rIns="0" bIns="0" rtlCol="0">
            <a:spAutoFit/>
          </a:bodyPr>
          <a:lstStyle/>
          <a:p>
            <a:pPr marL="8467" marR="3387">
              <a:lnSpc>
                <a:spcPct val="116599"/>
              </a:lnSpc>
              <a:spcBef>
                <a:spcPts val="63"/>
              </a:spcBef>
            </a:pPr>
            <a:r>
              <a:rPr sz="2467" b="1" spc="80" dirty="0">
                <a:solidFill>
                  <a:srgbClr val="331B2B"/>
                </a:solidFill>
                <a:latin typeface="Cambria"/>
                <a:cs typeface="Cambria"/>
              </a:rPr>
              <a:t>This</a:t>
            </a:r>
            <a:r>
              <a:rPr sz="2467" b="1" spc="190" dirty="0">
                <a:solidFill>
                  <a:srgbClr val="331B2B"/>
                </a:solidFill>
                <a:latin typeface="Cambria"/>
                <a:cs typeface="Cambria"/>
              </a:rPr>
              <a:t> </a:t>
            </a:r>
            <a:r>
              <a:rPr sz="2467" b="1" spc="83" dirty="0">
                <a:solidFill>
                  <a:srgbClr val="331B2B"/>
                </a:solidFill>
                <a:latin typeface="Cambria"/>
                <a:cs typeface="Cambria"/>
              </a:rPr>
              <a:t>study</a:t>
            </a:r>
            <a:r>
              <a:rPr sz="2467" b="1" spc="190" dirty="0">
                <a:solidFill>
                  <a:srgbClr val="331B2B"/>
                </a:solidFill>
                <a:latin typeface="Cambria"/>
                <a:cs typeface="Cambria"/>
              </a:rPr>
              <a:t> </a:t>
            </a:r>
            <a:r>
              <a:rPr sz="2467" b="1" spc="37" dirty="0">
                <a:solidFill>
                  <a:srgbClr val="331B2B"/>
                </a:solidFill>
                <a:latin typeface="Cambria"/>
                <a:cs typeface="Cambria"/>
              </a:rPr>
              <a:t>presents</a:t>
            </a:r>
            <a:r>
              <a:rPr sz="2467" b="1" spc="193" dirty="0">
                <a:solidFill>
                  <a:srgbClr val="331B2B"/>
                </a:solidFill>
                <a:latin typeface="Cambria"/>
                <a:cs typeface="Cambria"/>
              </a:rPr>
              <a:t> </a:t>
            </a:r>
            <a:r>
              <a:rPr sz="2467" b="1" spc="63" dirty="0">
                <a:solidFill>
                  <a:srgbClr val="331B2B"/>
                </a:solidFill>
                <a:latin typeface="Cambria"/>
                <a:cs typeface="Cambria"/>
              </a:rPr>
              <a:t>a</a:t>
            </a:r>
            <a:r>
              <a:rPr sz="2467" b="1" spc="190" dirty="0">
                <a:solidFill>
                  <a:srgbClr val="331B2B"/>
                </a:solidFill>
                <a:latin typeface="Cambria"/>
                <a:cs typeface="Cambria"/>
              </a:rPr>
              <a:t> </a:t>
            </a:r>
            <a:r>
              <a:rPr sz="2467" b="1" spc="107" dirty="0">
                <a:solidFill>
                  <a:srgbClr val="331B2B"/>
                </a:solidFill>
                <a:latin typeface="Cambria"/>
                <a:cs typeface="Cambria"/>
              </a:rPr>
              <a:t>mini-</a:t>
            </a:r>
            <a:r>
              <a:rPr sz="2467" b="1" spc="80" dirty="0">
                <a:solidFill>
                  <a:srgbClr val="331B2B"/>
                </a:solidFill>
                <a:latin typeface="Cambria"/>
                <a:cs typeface="Cambria"/>
              </a:rPr>
              <a:t>computer </a:t>
            </a:r>
            <a:r>
              <a:rPr sz="2467" b="1" spc="70" dirty="0">
                <a:solidFill>
                  <a:srgbClr val="331B2B"/>
                </a:solidFill>
                <a:latin typeface="Cambria"/>
                <a:cs typeface="Cambria"/>
              </a:rPr>
              <a:t>powered</a:t>
            </a:r>
            <a:r>
              <a:rPr sz="2467" b="1" spc="190" dirty="0">
                <a:solidFill>
                  <a:srgbClr val="331B2B"/>
                </a:solidFill>
                <a:latin typeface="Cambria"/>
                <a:cs typeface="Cambria"/>
              </a:rPr>
              <a:t> </a:t>
            </a:r>
            <a:r>
              <a:rPr sz="2467" b="1" spc="47" dirty="0">
                <a:solidFill>
                  <a:srgbClr val="331B2B"/>
                </a:solidFill>
                <a:latin typeface="Cambria"/>
                <a:cs typeface="Cambria"/>
              </a:rPr>
              <a:t>submersible</a:t>
            </a:r>
            <a:r>
              <a:rPr sz="2467" b="1" spc="193" dirty="0">
                <a:solidFill>
                  <a:srgbClr val="331B2B"/>
                </a:solidFill>
                <a:latin typeface="Cambria"/>
                <a:cs typeface="Cambria"/>
              </a:rPr>
              <a:t> </a:t>
            </a:r>
            <a:r>
              <a:rPr sz="2467" b="1" spc="50" dirty="0">
                <a:solidFill>
                  <a:srgbClr val="331B2B"/>
                </a:solidFill>
                <a:latin typeface="Cambria"/>
                <a:cs typeface="Cambria"/>
              </a:rPr>
              <a:t>robot</a:t>
            </a:r>
            <a:r>
              <a:rPr sz="2467" b="1" spc="193" dirty="0">
                <a:solidFill>
                  <a:srgbClr val="331B2B"/>
                </a:solidFill>
                <a:latin typeface="Cambria"/>
                <a:cs typeface="Cambria"/>
              </a:rPr>
              <a:t> </a:t>
            </a:r>
            <a:r>
              <a:rPr sz="2467" b="1" spc="43" dirty="0">
                <a:solidFill>
                  <a:srgbClr val="331B2B"/>
                </a:solidFill>
                <a:latin typeface="Cambria"/>
                <a:cs typeface="Cambria"/>
              </a:rPr>
              <a:t>designed </a:t>
            </a:r>
            <a:r>
              <a:rPr sz="2467" b="1" spc="87" dirty="0">
                <a:solidFill>
                  <a:srgbClr val="331B2B"/>
                </a:solidFill>
                <a:latin typeface="Cambria"/>
                <a:cs typeface="Cambria"/>
              </a:rPr>
              <a:t>to</a:t>
            </a:r>
            <a:r>
              <a:rPr sz="2467" b="1" spc="187" dirty="0">
                <a:solidFill>
                  <a:srgbClr val="331B2B"/>
                </a:solidFill>
                <a:latin typeface="Cambria"/>
                <a:cs typeface="Cambria"/>
              </a:rPr>
              <a:t> </a:t>
            </a:r>
            <a:r>
              <a:rPr sz="2467" b="1" spc="90" dirty="0">
                <a:solidFill>
                  <a:srgbClr val="331B2B"/>
                </a:solidFill>
                <a:latin typeface="Cambria"/>
                <a:cs typeface="Cambria"/>
              </a:rPr>
              <a:t>enhance</a:t>
            </a:r>
            <a:r>
              <a:rPr sz="2467" b="1" spc="190" dirty="0">
                <a:solidFill>
                  <a:srgbClr val="331B2B"/>
                </a:solidFill>
                <a:latin typeface="Cambria"/>
                <a:cs typeface="Cambria"/>
              </a:rPr>
              <a:t> </a:t>
            </a:r>
            <a:r>
              <a:rPr sz="2467" b="1" spc="97" dirty="0">
                <a:solidFill>
                  <a:srgbClr val="331B2B"/>
                </a:solidFill>
                <a:latin typeface="Cambria"/>
                <a:cs typeface="Cambria"/>
              </a:rPr>
              <a:t>the</a:t>
            </a:r>
            <a:r>
              <a:rPr sz="2467" b="1" spc="190" dirty="0">
                <a:solidFill>
                  <a:srgbClr val="331B2B"/>
                </a:solidFill>
                <a:latin typeface="Cambria"/>
                <a:cs typeface="Cambria"/>
              </a:rPr>
              <a:t> </a:t>
            </a:r>
            <a:r>
              <a:rPr sz="2467" b="1" spc="67" dirty="0">
                <a:solidFill>
                  <a:srgbClr val="331B2B"/>
                </a:solidFill>
                <a:latin typeface="Cambria"/>
                <a:cs typeface="Cambria"/>
              </a:rPr>
              <a:t>efficiency</a:t>
            </a:r>
            <a:r>
              <a:rPr sz="2467" b="1" spc="190" dirty="0">
                <a:solidFill>
                  <a:srgbClr val="331B2B"/>
                </a:solidFill>
                <a:latin typeface="Cambria"/>
                <a:cs typeface="Cambria"/>
              </a:rPr>
              <a:t> </a:t>
            </a:r>
            <a:r>
              <a:rPr sz="2467" b="1" spc="93" dirty="0">
                <a:solidFill>
                  <a:srgbClr val="331B2B"/>
                </a:solidFill>
                <a:latin typeface="Cambria"/>
                <a:cs typeface="Cambria"/>
              </a:rPr>
              <a:t>and</a:t>
            </a:r>
            <a:r>
              <a:rPr sz="2467" b="1" spc="187" dirty="0">
                <a:solidFill>
                  <a:srgbClr val="331B2B"/>
                </a:solidFill>
                <a:latin typeface="Cambria"/>
                <a:cs typeface="Cambria"/>
              </a:rPr>
              <a:t> </a:t>
            </a:r>
            <a:r>
              <a:rPr sz="2467" b="1" spc="50" dirty="0">
                <a:solidFill>
                  <a:srgbClr val="331B2B"/>
                </a:solidFill>
                <a:latin typeface="Cambria"/>
                <a:cs typeface="Cambria"/>
              </a:rPr>
              <a:t>safety</a:t>
            </a:r>
            <a:r>
              <a:rPr sz="2467" b="1" spc="190" dirty="0">
                <a:solidFill>
                  <a:srgbClr val="331B2B"/>
                </a:solidFill>
                <a:latin typeface="Cambria"/>
                <a:cs typeface="Cambria"/>
              </a:rPr>
              <a:t> </a:t>
            </a:r>
            <a:r>
              <a:rPr sz="2467" b="1" spc="20" dirty="0">
                <a:solidFill>
                  <a:srgbClr val="331B2B"/>
                </a:solidFill>
                <a:latin typeface="Cambria"/>
                <a:cs typeface="Cambria"/>
              </a:rPr>
              <a:t>of </a:t>
            </a:r>
            <a:r>
              <a:rPr sz="2467" b="1" spc="76" dirty="0">
                <a:solidFill>
                  <a:srgbClr val="331B2B"/>
                </a:solidFill>
                <a:latin typeface="Cambria"/>
                <a:cs typeface="Cambria"/>
              </a:rPr>
              <a:t>underwater</a:t>
            </a:r>
            <a:r>
              <a:rPr sz="2467" b="1" spc="187" dirty="0">
                <a:solidFill>
                  <a:srgbClr val="331B2B"/>
                </a:solidFill>
                <a:latin typeface="Cambria"/>
                <a:cs typeface="Cambria"/>
              </a:rPr>
              <a:t> </a:t>
            </a:r>
            <a:r>
              <a:rPr sz="2467" b="1" spc="50" dirty="0">
                <a:solidFill>
                  <a:srgbClr val="331B2B"/>
                </a:solidFill>
                <a:latin typeface="Cambria"/>
                <a:cs typeface="Cambria"/>
              </a:rPr>
              <a:t>recovery</a:t>
            </a:r>
            <a:r>
              <a:rPr sz="2467" b="1" spc="190" dirty="0">
                <a:solidFill>
                  <a:srgbClr val="331B2B"/>
                </a:solidFill>
                <a:latin typeface="Cambria"/>
                <a:cs typeface="Cambria"/>
              </a:rPr>
              <a:t> </a:t>
            </a:r>
            <a:r>
              <a:rPr sz="2467" b="1" spc="53" dirty="0">
                <a:solidFill>
                  <a:srgbClr val="331B2B"/>
                </a:solidFill>
                <a:latin typeface="Cambria"/>
                <a:cs typeface="Cambria"/>
              </a:rPr>
              <a:t>operations.</a:t>
            </a:r>
            <a:endParaRPr sz="2467">
              <a:latin typeface="Cambria"/>
              <a:cs typeface="Cambria"/>
            </a:endParaRPr>
          </a:p>
          <a:p>
            <a:pPr marL="8467" marR="33445">
              <a:lnSpc>
                <a:spcPts val="3454"/>
              </a:lnSpc>
              <a:spcBef>
                <a:spcPts val="63"/>
              </a:spcBef>
            </a:pPr>
            <a:r>
              <a:rPr sz="2467" b="1" spc="67" dirty="0">
                <a:solidFill>
                  <a:srgbClr val="331B2B"/>
                </a:solidFill>
                <a:latin typeface="Cambria"/>
                <a:cs typeface="Cambria"/>
              </a:rPr>
              <a:t>Traditional</a:t>
            </a:r>
            <a:r>
              <a:rPr sz="2467" b="1" spc="200" dirty="0">
                <a:solidFill>
                  <a:srgbClr val="331B2B"/>
                </a:solidFill>
                <a:latin typeface="Cambria"/>
                <a:cs typeface="Cambria"/>
              </a:rPr>
              <a:t> </a:t>
            </a:r>
            <a:r>
              <a:rPr sz="2467" b="1" spc="93" dirty="0">
                <a:solidFill>
                  <a:srgbClr val="331B2B"/>
                </a:solidFill>
                <a:latin typeface="Cambria"/>
                <a:cs typeface="Cambria"/>
              </a:rPr>
              <a:t>methods,</a:t>
            </a:r>
            <a:r>
              <a:rPr sz="2467" b="1" spc="203" dirty="0">
                <a:solidFill>
                  <a:srgbClr val="331B2B"/>
                </a:solidFill>
                <a:latin typeface="Cambria"/>
                <a:cs typeface="Cambria"/>
              </a:rPr>
              <a:t> </a:t>
            </a:r>
            <a:r>
              <a:rPr sz="2467" b="1" spc="97" dirty="0">
                <a:solidFill>
                  <a:srgbClr val="331B2B"/>
                </a:solidFill>
                <a:latin typeface="Cambria"/>
                <a:cs typeface="Cambria"/>
              </a:rPr>
              <a:t>such</a:t>
            </a:r>
            <a:r>
              <a:rPr sz="2467" b="1" spc="200" dirty="0">
                <a:solidFill>
                  <a:srgbClr val="331B2B"/>
                </a:solidFill>
                <a:latin typeface="Cambria"/>
                <a:cs typeface="Cambria"/>
              </a:rPr>
              <a:t> </a:t>
            </a:r>
            <a:r>
              <a:rPr sz="2467" b="1" dirty="0">
                <a:solidFill>
                  <a:srgbClr val="331B2B"/>
                </a:solidFill>
                <a:latin typeface="Cambria"/>
                <a:cs typeface="Cambria"/>
              </a:rPr>
              <a:t>as</a:t>
            </a:r>
            <a:r>
              <a:rPr sz="2467" b="1" spc="203" dirty="0">
                <a:solidFill>
                  <a:srgbClr val="331B2B"/>
                </a:solidFill>
                <a:latin typeface="Cambria"/>
                <a:cs typeface="Cambria"/>
              </a:rPr>
              <a:t> </a:t>
            </a:r>
            <a:r>
              <a:rPr sz="2467" b="1" spc="-7" dirty="0">
                <a:solidFill>
                  <a:srgbClr val="331B2B"/>
                </a:solidFill>
                <a:latin typeface="Cambria"/>
                <a:cs typeface="Cambria"/>
              </a:rPr>
              <a:t>large </a:t>
            </a:r>
            <a:r>
              <a:rPr sz="2467" b="1" spc="93" dirty="0">
                <a:solidFill>
                  <a:srgbClr val="331B2B"/>
                </a:solidFill>
                <a:latin typeface="Cambria"/>
                <a:cs typeface="Cambria"/>
              </a:rPr>
              <a:t>equipment</a:t>
            </a:r>
            <a:r>
              <a:rPr sz="2467" b="1" spc="200" dirty="0">
                <a:solidFill>
                  <a:srgbClr val="331B2B"/>
                </a:solidFill>
                <a:latin typeface="Cambria"/>
                <a:cs typeface="Cambria"/>
              </a:rPr>
              <a:t> </a:t>
            </a:r>
            <a:r>
              <a:rPr sz="2467" b="1" dirty="0">
                <a:solidFill>
                  <a:srgbClr val="331B2B"/>
                </a:solidFill>
                <a:latin typeface="Cambria"/>
                <a:cs typeface="Cambria"/>
              </a:rPr>
              <a:t>or</a:t>
            </a:r>
            <a:r>
              <a:rPr sz="2467" b="1" spc="203" dirty="0">
                <a:solidFill>
                  <a:srgbClr val="331B2B"/>
                </a:solidFill>
                <a:latin typeface="Cambria"/>
                <a:cs typeface="Cambria"/>
              </a:rPr>
              <a:t> </a:t>
            </a:r>
            <a:r>
              <a:rPr sz="2467" b="1" spc="133" dirty="0">
                <a:solidFill>
                  <a:srgbClr val="331B2B"/>
                </a:solidFill>
                <a:latin typeface="Cambria"/>
                <a:cs typeface="Cambria"/>
              </a:rPr>
              <a:t>human</a:t>
            </a:r>
            <a:r>
              <a:rPr sz="2467" b="1" spc="200" dirty="0">
                <a:solidFill>
                  <a:srgbClr val="331B2B"/>
                </a:solidFill>
                <a:latin typeface="Cambria"/>
                <a:cs typeface="Cambria"/>
              </a:rPr>
              <a:t> </a:t>
            </a:r>
            <a:r>
              <a:rPr sz="2467" b="1" spc="57" dirty="0">
                <a:solidFill>
                  <a:srgbClr val="331B2B"/>
                </a:solidFill>
                <a:latin typeface="Cambria"/>
                <a:cs typeface="Cambria"/>
              </a:rPr>
              <a:t>divers,</a:t>
            </a:r>
            <a:r>
              <a:rPr sz="2467" b="1" spc="203" dirty="0">
                <a:solidFill>
                  <a:srgbClr val="331B2B"/>
                </a:solidFill>
                <a:latin typeface="Cambria"/>
                <a:cs typeface="Cambria"/>
              </a:rPr>
              <a:t> </a:t>
            </a:r>
            <a:r>
              <a:rPr sz="2467" b="1" dirty="0">
                <a:solidFill>
                  <a:srgbClr val="331B2B"/>
                </a:solidFill>
                <a:latin typeface="Cambria"/>
                <a:cs typeface="Cambria"/>
              </a:rPr>
              <a:t>are</a:t>
            </a:r>
            <a:r>
              <a:rPr sz="2467" b="1" spc="203" dirty="0">
                <a:solidFill>
                  <a:srgbClr val="331B2B"/>
                </a:solidFill>
                <a:latin typeface="Cambria"/>
                <a:cs typeface="Cambria"/>
              </a:rPr>
              <a:t> </a:t>
            </a:r>
            <a:r>
              <a:rPr sz="2467" b="1" spc="57" dirty="0">
                <a:solidFill>
                  <a:srgbClr val="331B2B"/>
                </a:solidFill>
                <a:latin typeface="Cambria"/>
                <a:cs typeface="Cambria"/>
              </a:rPr>
              <a:t>often </a:t>
            </a:r>
            <a:r>
              <a:rPr sz="2467" b="1" spc="73" dirty="0">
                <a:solidFill>
                  <a:srgbClr val="331B2B"/>
                </a:solidFill>
                <a:latin typeface="Cambria"/>
                <a:cs typeface="Cambria"/>
              </a:rPr>
              <a:t>cumbersome</a:t>
            </a:r>
            <a:r>
              <a:rPr sz="2467" b="1" spc="193" dirty="0">
                <a:solidFill>
                  <a:srgbClr val="331B2B"/>
                </a:solidFill>
                <a:latin typeface="Cambria"/>
                <a:cs typeface="Cambria"/>
              </a:rPr>
              <a:t> </a:t>
            </a:r>
            <a:r>
              <a:rPr sz="2467" b="1" spc="93" dirty="0">
                <a:solidFill>
                  <a:srgbClr val="331B2B"/>
                </a:solidFill>
                <a:latin typeface="Cambria"/>
                <a:cs typeface="Cambria"/>
              </a:rPr>
              <a:t>and</a:t>
            </a:r>
            <a:r>
              <a:rPr sz="2467" b="1" spc="197" dirty="0">
                <a:solidFill>
                  <a:srgbClr val="331B2B"/>
                </a:solidFill>
                <a:latin typeface="Cambria"/>
                <a:cs typeface="Cambria"/>
              </a:rPr>
              <a:t> </a:t>
            </a:r>
            <a:r>
              <a:rPr sz="2467" b="1" spc="33" dirty="0">
                <a:solidFill>
                  <a:srgbClr val="331B2B"/>
                </a:solidFill>
                <a:latin typeface="Cambria"/>
                <a:cs typeface="Cambria"/>
              </a:rPr>
              <a:t>risky;</a:t>
            </a:r>
            <a:r>
              <a:rPr sz="2467" b="1" spc="197" dirty="0">
                <a:solidFill>
                  <a:srgbClr val="331B2B"/>
                </a:solidFill>
                <a:latin typeface="Cambria"/>
                <a:cs typeface="Cambria"/>
              </a:rPr>
              <a:t> </a:t>
            </a:r>
            <a:r>
              <a:rPr sz="2467" b="1" spc="70" dirty="0">
                <a:solidFill>
                  <a:srgbClr val="331B2B"/>
                </a:solidFill>
                <a:latin typeface="Cambria"/>
                <a:cs typeface="Cambria"/>
              </a:rPr>
              <a:t>this</a:t>
            </a:r>
            <a:r>
              <a:rPr sz="2467" b="1" spc="197" dirty="0">
                <a:solidFill>
                  <a:srgbClr val="331B2B"/>
                </a:solidFill>
                <a:latin typeface="Cambria"/>
                <a:cs typeface="Cambria"/>
              </a:rPr>
              <a:t> </a:t>
            </a:r>
            <a:r>
              <a:rPr sz="2467" b="1" spc="123" dirty="0">
                <a:solidFill>
                  <a:srgbClr val="331B2B"/>
                </a:solidFill>
                <a:latin typeface="Cambria"/>
                <a:cs typeface="Cambria"/>
              </a:rPr>
              <a:t>new </a:t>
            </a:r>
            <a:r>
              <a:rPr sz="2467" b="1" spc="73" dirty="0">
                <a:solidFill>
                  <a:srgbClr val="331B2B"/>
                </a:solidFill>
                <a:latin typeface="Cambria"/>
                <a:cs typeface="Cambria"/>
              </a:rPr>
              <a:t>approach</a:t>
            </a:r>
            <a:r>
              <a:rPr sz="2467" b="1" spc="227" dirty="0">
                <a:solidFill>
                  <a:srgbClr val="331B2B"/>
                </a:solidFill>
                <a:latin typeface="Cambria"/>
                <a:cs typeface="Cambria"/>
              </a:rPr>
              <a:t> </a:t>
            </a:r>
            <a:r>
              <a:rPr sz="2467" b="1" spc="70" dirty="0">
                <a:solidFill>
                  <a:srgbClr val="331B2B"/>
                </a:solidFill>
                <a:latin typeface="Cambria"/>
                <a:cs typeface="Cambria"/>
              </a:rPr>
              <a:t>aims</a:t>
            </a:r>
            <a:r>
              <a:rPr sz="2467" b="1" spc="227" dirty="0">
                <a:solidFill>
                  <a:srgbClr val="331B2B"/>
                </a:solidFill>
                <a:latin typeface="Cambria"/>
                <a:cs typeface="Cambria"/>
              </a:rPr>
              <a:t> </a:t>
            </a:r>
            <a:r>
              <a:rPr sz="2467" b="1" spc="87" dirty="0">
                <a:solidFill>
                  <a:srgbClr val="331B2B"/>
                </a:solidFill>
                <a:latin typeface="Cambria"/>
                <a:cs typeface="Cambria"/>
              </a:rPr>
              <a:t>to</a:t>
            </a:r>
            <a:r>
              <a:rPr sz="2467" b="1" spc="230" dirty="0">
                <a:solidFill>
                  <a:srgbClr val="331B2B"/>
                </a:solidFill>
                <a:latin typeface="Cambria"/>
                <a:cs typeface="Cambria"/>
              </a:rPr>
              <a:t> </a:t>
            </a:r>
            <a:r>
              <a:rPr sz="2467" b="1" dirty="0">
                <a:solidFill>
                  <a:srgbClr val="331B2B"/>
                </a:solidFill>
                <a:latin typeface="Cambria"/>
                <a:cs typeface="Cambria"/>
              </a:rPr>
              <a:t>address</a:t>
            </a:r>
            <a:r>
              <a:rPr sz="2467" b="1" spc="227" dirty="0">
                <a:solidFill>
                  <a:srgbClr val="331B2B"/>
                </a:solidFill>
                <a:latin typeface="Cambria"/>
                <a:cs typeface="Cambria"/>
              </a:rPr>
              <a:t> </a:t>
            </a:r>
            <a:r>
              <a:rPr sz="2467" b="1" spc="57" dirty="0">
                <a:solidFill>
                  <a:srgbClr val="331B2B"/>
                </a:solidFill>
                <a:latin typeface="Cambria"/>
                <a:cs typeface="Cambria"/>
              </a:rPr>
              <a:t>those </a:t>
            </a:r>
            <a:r>
              <a:rPr sz="2467" b="1" spc="63" dirty="0">
                <a:solidFill>
                  <a:srgbClr val="331B2B"/>
                </a:solidFill>
                <a:latin typeface="Cambria"/>
                <a:cs typeface="Cambria"/>
              </a:rPr>
              <a:t>challenges.</a:t>
            </a:r>
            <a:endParaRPr sz="2467">
              <a:latin typeface="Cambria"/>
              <a:cs typeface="Cambria"/>
            </a:endParaRPr>
          </a:p>
        </p:txBody>
      </p:sp>
      <p:grpSp>
        <p:nvGrpSpPr>
          <p:cNvPr id="6" name="object 6"/>
          <p:cNvGrpSpPr/>
          <p:nvPr/>
        </p:nvGrpSpPr>
        <p:grpSpPr>
          <a:xfrm>
            <a:off x="10997775" y="5240910"/>
            <a:ext cx="1194223" cy="1617133"/>
            <a:chOff x="16496661" y="7861365"/>
            <a:chExt cx="1791335" cy="2425700"/>
          </a:xfrm>
        </p:grpSpPr>
        <p:sp>
          <p:nvSpPr>
            <p:cNvPr id="7" name="object 7"/>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8" name="object 8"/>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9" name="object 9"/>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10" name="object 10"/>
          <p:cNvSpPr txBox="1"/>
          <p:nvPr/>
        </p:nvSpPr>
        <p:spPr>
          <a:xfrm>
            <a:off x="11253983" y="5769140"/>
            <a:ext cx="260350" cy="506058"/>
          </a:xfrm>
          <a:prstGeom prst="rect">
            <a:avLst/>
          </a:prstGeom>
        </p:spPr>
        <p:txBody>
          <a:bodyPr vert="horz" wrap="square" lIns="0" tIns="8467" rIns="0" bIns="0" rtlCol="0">
            <a:spAutoFit/>
          </a:bodyPr>
          <a:lstStyle/>
          <a:p>
            <a:pPr marL="8467">
              <a:spcBef>
                <a:spcPts val="67"/>
              </a:spcBef>
            </a:pPr>
            <a:r>
              <a:rPr sz="3233" b="1" dirty="0">
                <a:solidFill>
                  <a:srgbClr val="331B2B"/>
                </a:solidFill>
                <a:latin typeface="Cambria"/>
                <a:cs typeface="Cambria"/>
              </a:rPr>
              <a:t>3</a:t>
            </a:r>
            <a:endParaRPr sz="3233">
              <a:latin typeface="Cambria"/>
              <a:cs typeface="Cambria"/>
            </a:endParaRPr>
          </a:p>
        </p:txBody>
      </p:sp>
      <p:sp>
        <p:nvSpPr>
          <p:cNvPr id="11" name="object 11"/>
          <p:cNvSpPr txBox="1">
            <a:spLocks noGrp="1"/>
          </p:cNvSpPr>
          <p:nvPr>
            <p:ph type="title"/>
          </p:nvPr>
        </p:nvSpPr>
        <p:spPr>
          <a:xfrm>
            <a:off x="558800" y="342442"/>
            <a:ext cx="7010400" cy="685658"/>
          </a:xfrm>
          <a:prstGeom prst="rect">
            <a:avLst/>
          </a:prstGeom>
        </p:spPr>
        <p:txBody>
          <a:bodyPr vert="horz" wrap="square" lIns="0" tIns="8467" rIns="0" bIns="0" rtlCol="0" anchor="ctr">
            <a:spAutoFit/>
          </a:bodyPr>
          <a:lstStyle/>
          <a:p>
            <a:pPr marL="2458842">
              <a:lnSpc>
                <a:spcPct val="100000"/>
              </a:lnSpc>
              <a:spcBef>
                <a:spcPts val="67"/>
              </a:spcBef>
            </a:pPr>
            <a:r>
              <a:rPr spc="430" dirty="0">
                <a:latin typeface="Cambria"/>
                <a:cs typeface="Cambria"/>
              </a:rPr>
              <a:t>OVERVIEW</a:t>
            </a:r>
          </a:p>
        </p:txBody>
      </p:sp>
      <p:grpSp>
        <p:nvGrpSpPr>
          <p:cNvPr id="12" name="object 12"/>
          <p:cNvGrpSpPr/>
          <p:nvPr/>
        </p:nvGrpSpPr>
        <p:grpSpPr>
          <a:xfrm>
            <a:off x="1" y="1"/>
            <a:ext cx="805603" cy="1544743"/>
            <a:chOff x="0" y="0"/>
            <a:chExt cx="1208405" cy="2317115"/>
          </a:xfrm>
        </p:grpSpPr>
        <p:sp>
          <p:nvSpPr>
            <p:cNvPr id="13" name="object 13"/>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4" name="object 14"/>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sp>
        <p:nvSpPr>
          <p:cNvPr id="15" name="object 15"/>
          <p:cNvSpPr/>
          <p:nvPr/>
        </p:nvSpPr>
        <p:spPr>
          <a:xfrm>
            <a:off x="1" y="4580508"/>
            <a:ext cx="2022263" cy="2277533"/>
          </a:xfrm>
          <a:custGeom>
            <a:avLst/>
            <a:gdLst/>
            <a:ahLst/>
            <a:cxnLst/>
            <a:rect l="l" t="t" r="r" b="b"/>
            <a:pathLst>
              <a:path w="3033395" h="3416300">
                <a:moveTo>
                  <a:pt x="0" y="3416237"/>
                </a:moveTo>
                <a:lnTo>
                  <a:pt x="0" y="72373"/>
                </a:lnTo>
                <a:lnTo>
                  <a:pt x="39476" y="28450"/>
                </a:lnTo>
                <a:lnTo>
                  <a:pt x="76117" y="7320"/>
                </a:lnTo>
                <a:lnTo>
                  <a:pt x="118557" y="0"/>
                </a:lnTo>
                <a:lnTo>
                  <a:pt x="168080" y="7598"/>
                </a:lnTo>
                <a:lnTo>
                  <a:pt x="203652" y="27513"/>
                </a:lnTo>
                <a:lnTo>
                  <a:pt x="227551" y="57251"/>
                </a:lnTo>
                <a:lnTo>
                  <a:pt x="242057" y="94320"/>
                </a:lnTo>
                <a:lnTo>
                  <a:pt x="249447" y="136227"/>
                </a:lnTo>
                <a:lnTo>
                  <a:pt x="252001" y="180481"/>
                </a:lnTo>
                <a:lnTo>
                  <a:pt x="251995" y="224588"/>
                </a:lnTo>
                <a:lnTo>
                  <a:pt x="251710" y="266056"/>
                </a:lnTo>
                <a:lnTo>
                  <a:pt x="252558" y="315381"/>
                </a:lnTo>
                <a:lnTo>
                  <a:pt x="254212" y="364716"/>
                </a:lnTo>
                <a:lnTo>
                  <a:pt x="256746" y="414026"/>
                </a:lnTo>
                <a:lnTo>
                  <a:pt x="260239" y="463278"/>
                </a:lnTo>
                <a:lnTo>
                  <a:pt x="264765" y="512437"/>
                </a:lnTo>
                <a:lnTo>
                  <a:pt x="270402" y="561470"/>
                </a:lnTo>
                <a:lnTo>
                  <a:pt x="277226" y="610342"/>
                </a:lnTo>
                <a:lnTo>
                  <a:pt x="285312" y="659020"/>
                </a:lnTo>
                <a:lnTo>
                  <a:pt x="294738" y="707469"/>
                </a:lnTo>
                <a:lnTo>
                  <a:pt x="305579" y="755656"/>
                </a:lnTo>
                <a:lnTo>
                  <a:pt x="317912" y="803546"/>
                </a:lnTo>
                <a:lnTo>
                  <a:pt x="331660" y="849977"/>
                </a:lnTo>
                <a:lnTo>
                  <a:pt x="347189" y="896061"/>
                </a:lnTo>
                <a:lnTo>
                  <a:pt x="364478" y="941675"/>
                </a:lnTo>
                <a:lnTo>
                  <a:pt x="383507" y="986695"/>
                </a:lnTo>
                <a:lnTo>
                  <a:pt x="404253" y="1030998"/>
                </a:lnTo>
                <a:lnTo>
                  <a:pt x="426696" y="1074459"/>
                </a:lnTo>
                <a:lnTo>
                  <a:pt x="450815" y="1116954"/>
                </a:lnTo>
                <a:lnTo>
                  <a:pt x="476588" y="1158360"/>
                </a:lnTo>
                <a:lnTo>
                  <a:pt x="503995" y="1198553"/>
                </a:lnTo>
                <a:lnTo>
                  <a:pt x="533014" y="1237409"/>
                </a:lnTo>
                <a:lnTo>
                  <a:pt x="563625" y="1274804"/>
                </a:lnTo>
                <a:lnTo>
                  <a:pt x="595805" y="1310614"/>
                </a:lnTo>
                <a:lnTo>
                  <a:pt x="629535" y="1344716"/>
                </a:lnTo>
                <a:lnTo>
                  <a:pt x="664792" y="1376986"/>
                </a:lnTo>
                <a:lnTo>
                  <a:pt x="701557" y="1407299"/>
                </a:lnTo>
                <a:lnTo>
                  <a:pt x="739807" y="1435533"/>
                </a:lnTo>
                <a:lnTo>
                  <a:pt x="779521" y="1461562"/>
                </a:lnTo>
                <a:lnTo>
                  <a:pt x="820679" y="1485264"/>
                </a:lnTo>
                <a:lnTo>
                  <a:pt x="863260" y="1506515"/>
                </a:lnTo>
                <a:lnTo>
                  <a:pt x="907241" y="1525190"/>
                </a:lnTo>
                <a:lnTo>
                  <a:pt x="952603" y="1541166"/>
                </a:lnTo>
                <a:lnTo>
                  <a:pt x="1000419" y="1554717"/>
                </a:lnTo>
                <a:lnTo>
                  <a:pt x="1048812" y="1565568"/>
                </a:lnTo>
                <a:lnTo>
                  <a:pt x="1720188" y="1697215"/>
                </a:lnTo>
                <a:lnTo>
                  <a:pt x="1730825" y="1702655"/>
                </a:lnTo>
                <a:lnTo>
                  <a:pt x="1772423" y="1728858"/>
                </a:lnTo>
                <a:lnTo>
                  <a:pt x="1810926" y="1758917"/>
                </a:lnTo>
                <a:lnTo>
                  <a:pt x="1845823" y="1793081"/>
                </a:lnTo>
                <a:lnTo>
                  <a:pt x="1876605" y="1831598"/>
                </a:lnTo>
                <a:lnTo>
                  <a:pt x="1901121" y="1871355"/>
                </a:lnTo>
                <a:lnTo>
                  <a:pt x="1920713" y="1912818"/>
                </a:lnTo>
                <a:lnTo>
                  <a:pt x="1935931" y="1955809"/>
                </a:lnTo>
                <a:lnTo>
                  <a:pt x="1947323" y="2000146"/>
                </a:lnTo>
                <a:lnTo>
                  <a:pt x="1955438" y="2045651"/>
                </a:lnTo>
                <a:lnTo>
                  <a:pt x="1960825" y="2092143"/>
                </a:lnTo>
                <a:lnTo>
                  <a:pt x="1964032" y="2139444"/>
                </a:lnTo>
                <a:lnTo>
                  <a:pt x="1965609" y="2187373"/>
                </a:lnTo>
                <a:lnTo>
                  <a:pt x="1966103" y="2235751"/>
                </a:lnTo>
                <a:lnTo>
                  <a:pt x="1966042" y="2333135"/>
                </a:lnTo>
                <a:lnTo>
                  <a:pt x="1966583" y="2381781"/>
                </a:lnTo>
                <a:lnTo>
                  <a:pt x="1968237" y="2430157"/>
                </a:lnTo>
                <a:lnTo>
                  <a:pt x="1971553" y="2478084"/>
                </a:lnTo>
                <a:lnTo>
                  <a:pt x="1977079" y="2525382"/>
                </a:lnTo>
                <a:lnTo>
                  <a:pt x="1985420" y="2571984"/>
                </a:lnTo>
                <a:lnTo>
                  <a:pt x="1996767" y="2617883"/>
                </a:lnTo>
                <a:lnTo>
                  <a:pt x="2011012" y="2662941"/>
                </a:lnTo>
                <a:lnTo>
                  <a:pt x="2028047" y="2707021"/>
                </a:lnTo>
                <a:lnTo>
                  <a:pt x="2047763" y="2749985"/>
                </a:lnTo>
                <a:lnTo>
                  <a:pt x="2070053" y="2791694"/>
                </a:lnTo>
                <a:lnTo>
                  <a:pt x="2094806" y="2832010"/>
                </a:lnTo>
                <a:lnTo>
                  <a:pt x="2121915" y="2870796"/>
                </a:lnTo>
                <a:lnTo>
                  <a:pt x="2151272" y="2907915"/>
                </a:lnTo>
                <a:lnTo>
                  <a:pt x="2182767" y="2943227"/>
                </a:lnTo>
                <a:lnTo>
                  <a:pt x="2216293" y="2976594"/>
                </a:lnTo>
                <a:lnTo>
                  <a:pt x="2251741" y="3007880"/>
                </a:lnTo>
                <a:lnTo>
                  <a:pt x="2289003" y="3036947"/>
                </a:lnTo>
                <a:lnTo>
                  <a:pt x="2327969" y="3063655"/>
                </a:lnTo>
                <a:lnTo>
                  <a:pt x="2368532" y="3087867"/>
                </a:lnTo>
                <a:lnTo>
                  <a:pt x="2410583" y="3109446"/>
                </a:lnTo>
                <a:lnTo>
                  <a:pt x="2454014" y="3128253"/>
                </a:lnTo>
                <a:lnTo>
                  <a:pt x="2502952" y="3145897"/>
                </a:lnTo>
                <a:lnTo>
                  <a:pt x="2552768" y="3161220"/>
                </a:lnTo>
                <a:lnTo>
                  <a:pt x="2653473" y="3188885"/>
                </a:lnTo>
                <a:lnTo>
                  <a:pt x="2703583" y="3203220"/>
                </a:lnTo>
                <a:lnTo>
                  <a:pt x="2753012" y="3219217"/>
                </a:lnTo>
                <a:lnTo>
                  <a:pt x="2801369" y="3237874"/>
                </a:lnTo>
                <a:lnTo>
                  <a:pt x="2848266" y="3260185"/>
                </a:lnTo>
                <a:lnTo>
                  <a:pt x="2890808" y="3285289"/>
                </a:lnTo>
                <a:lnTo>
                  <a:pt x="2930673" y="3313901"/>
                </a:lnTo>
                <a:lnTo>
                  <a:pt x="2967866" y="3345741"/>
                </a:lnTo>
                <a:lnTo>
                  <a:pt x="3002391" y="3380527"/>
                </a:lnTo>
                <a:lnTo>
                  <a:pt x="3032773" y="3416237"/>
                </a:lnTo>
                <a:lnTo>
                  <a:pt x="0" y="3416237"/>
                </a:lnTo>
                <a:close/>
              </a:path>
              <a:path w="3033395" h="3416300">
                <a:moveTo>
                  <a:pt x="1720188" y="1697215"/>
                </a:moveTo>
                <a:lnTo>
                  <a:pt x="1048812" y="1565568"/>
                </a:lnTo>
                <a:lnTo>
                  <a:pt x="1097682" y="1574195"/>
                </a:lnTo>
                <a:lnTo>
                  <a:pt x="1146929" y="1581078"/>
                </a:lnTo>
                <a:lnTo>
                  <a:pt x="1196456" y="1586694"/>
                </a:lnTo>
                <a:lnTo>
                  <a:pt x="1345724" y="1600726"/>
                </a:lnTo>
                <a:lnTo>
                  <a:pt x="1395378" y="1606058"/>
                </a:lnTo>
                <a:lnTo>
                  <a:pt x="1444818" y="1612515"/>
                </a:lnTo>
                <a:lnTo>
                  <a:pt x="1494270" y="1620794"/>
                </a:lnTo>
                <a:lnTo>
                  <a:pt x="1543689" y="1631440"/>
                </a:lnTo>
                <a:lnTo>
                  <a:pt x="1592564" y="1644700"/>
                </a:lnTo>
                <a:lnTo>
                  <a:pt x="1640385" y="1660824"/>
                </a:lnTo>
                <a:lnTo>
                  <a:pt x="1686642" y="1680060"/>
                </a:lnTo>
                <a:lnTo>
                  <a:pt x="1720188" y="1697215"/>
                </a:lnTo>
                <a:close/>
              </a:path>
            </a:pathLst>
          </a:custGeom>
          <a:solidFill>
            <a:srgbClr val="CDB3BF"/>
          </a:solidFill>
        </p:spPr>
        <p:txBody>
          <a:bodyPr wrap="square" lIns="0" tIns="0" rIns="0" bIns="0" rtlCol="0"/>
          <a:lstStyle/>
          <a:p>
            <a:endParaRPr sz="12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24427" y="2155609"/>
            <a:ext cx="114300" cy="114299"/>
          </a:xfrm>
          <a:prstGeom prst="rect">
            <a:avLst/>
          </a:prstGeom>
        </p:spPr>
      </p:pic>
      <p:pic>
        <p:nvPicPr>
          <p:cNvPr id="3" name="object 3"/>
          <p:cNvPicPr/>
          <p:nvPr/>
        </p:nvPicPr>
        <p:blipFill>
          <a:blip r:embed="rId3" cstate="print"/>
          <a:stretch>
            <a:fillRect/>
          </a:stretch>
        </p:blipFill>
        <p:spPr>
          <a:xfrm>
            <a:off x="1524427" y="3146209"/>
            <a:ext cx="114300" cy="114299"/>
          </a:xfrm>
          <a:prstGeom prst="rect">
            <a:avLst/>
          </a:prstGeom>
        </p:spPr>
      </p:pic>
      <p:pic>
        <p:nvPicPr>
          <p:cNvPr id="4" name="object 4"/>
          <p:cNvPicPr/>
          <p:nvPr/>
        </p:nvPicPr>
        <p:blipFill>
          <a:blip r:embed="rId4" cstate="print"/>
          <a:stretch>
            <a:fillRect/>
          </a:stretch>
        </p:blipFill>
        <p:spPr>
          <a:xfrm>
            <a:off x="1524427" y="4136809"/>
            <a:ext cx="114300" cy="114299"/>
          </a:xfrm>
          <a:prstGeom prst="rect">
            <a:avLst/>
          </a:prstGeom>
        </p:spPr>
      </p:pic>
      <p:sp>
        <p:nvSpPr>
          <p:cNvPr id="5" name="object 5"/>
          <p:cNvSpPr txBox="1">
            <a:spLocks noGrp="1"/>
          </p:cNvSpPr>
          <p:nvPr>
            <p:ph type="title"/>
          </p:nvPr>
        </p:nvSpPr>
        <p:spPr>
          <a:xfrm>
            <a:off x="558800" y="342442"/>
            <a:ext cx="7010400" cy="685658"/>
          </a:xfrm>
          <a:prstGeom prst="rect">
            <a:avLst/>
          </a:prstGeom>
        </p:spPr>
        <p:txBody>
          <a:bodyPr vert="horz" wrap="square" lIns="0" tIns="8467" rIns="0" bIns="0" rtlCol="0" anchor="ctr">
            <a:spAutoFit/>
          </a:bodyPr>
          <a:lstStyle/>
          <a:p>
            <a:pPr marL="1667593">
              <a:lnSpc>
                <a:spcPct val="100000"/>
              </a:lnSpc>
              <a:spcBef>
                <a:spcPts val="67"/>
              </a:spcBef>
            </a:pPr>
            <a:r>
              <a:rPr spc="117" dirty="0"/>
              <a:t>INTRODUCTION</a:t>
            </a:r>
          </a:p>
        </p:txBody>
      </p:sp>
      <p:grpSp>
        <p:nvGrpSpPr>
          <p:cNvPr id="6" name="object 6"/>
          <p:cNvGrpSpPr/>
          <p:nvPr/>
        </p:nvGrpSpPr>
        <p:grpSpPr>
          <a:xfrm>
            <a:off x="10997775" y="5240910"/>
            <a:ext cx="1194223" cy="1617133"/>
            <a:chOff x="16496661" y="7861365"/>
            <a:chExt cx="1791335" cy="2425700"/>
          </a:xfrm>
        </p:grpSpPr>
        <p:sp>
          <p:nvSpPr>
            <p:cNvPr id="7" name="object 7"/>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8" name="object 8"/>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9" name="object 9"/>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10" name="object 10"/>
          <p:cNvSpPr txBox="1"/>
          <p:nvPr/>
        </p:nvSpPr>
        <p:spPr>
          <a:xfrm>
            <a:off x="1787422" y="1894070"/>
            <a:ext cx="9726929" cy="4418582"/>
          </a:xfrm>
          <a:prstGeom prst="rect">
            <a:avLst/>
          </a:prstGeom>
        </p:spPr>
        <p:txBody>
          <a:bodyPr vert="horz" wrap="square" lIns="0" tIns="7620" rIns="0" bIns="0" rtlCol="0">
            <a:spAutoFit/>
          </a:bodyPr>
          <a:lstStyle/>
          <a:p>
            <a:pPr marL="8467" marR="2558331">
              <a:lnSpc>
                <a:spcPct val="117500"/>
              </a:lnSpc>
              <a:spcBef>
                <a:spcPts val="60"/>
              </a:spcBef>
            </a:pPr>
            <a:r>
              <a:rPr sz="2767" b="1" dirty="0">
                <a:solidFill>
                  <a:srgbClr val="331B2B"/>
                </a:solidFill>
                <a:latin typeface="Tahoma"/>
                <a:cs typeface="Tahoma"/>
              </a:rPr>
              <a:t>Recovering</a:t>
            </a:r>
            <a:r>
              <a:rPr sz="2767" b="1" spc="-130" dirty="0">
                <a:solidFill>
                  <a:srgbClr val="331B2B"/>
                </a:solidFill>
                <a:latin typeface="Tahoma"/>
                <a:cs typeface="Tahoma"/>
              </a:rPr>
              <a:t> </a:t>
            </a:r>
            <a:r>
              <a:rPr sz="2767" b="1" dirty="0">
                <a:solidFill>
                  <a:srgbClr val="331B2B"/>
                </a:solidFill>
                <a:latin typeface="Tahoma"/>
                <a:cs typeface="Tahoma"/>
              </a:rPr>
              <a:t>lost</a:t>
            </a:r>
            <a:r>
              <a:rPr sz="2767" b="1" spc="-127" dirty="0">
                <a:solidFill>
                  <a:srgbClr val="331B2B"/>
                </a:solidFill>
                <a:latin typeface="Tahoma"/>
                <a:cs typeface="Tahoma"/>
              </a:rPr>
              <a:t> </a:t>
            </a:r>
            <a:r>
              <a:rPr sz="2767" b="1" spc="-50" dirty="0">
                <a:solidFill>
                  <a:srgbClr val="331B2B"/>
                </a:solidFill>
                <a:latin typeface="Tahoma"/>
                <a:cs typeface="Tahoma"/>
              </a:rPr>
              <a:t>objects</a:t>
            </a:r>
            <a:r>
              <a:rPr sz="2767" b="1" spc="-130" dirty="0">
                <a:solidFill>
                  <a:srgbClr val="331B2B"/>
                </a:solidFill>
                <a:latin typeface="Tahoma"/>
                <a:cs typeface="Tahoma"/>
              </a:rPr>
              <a:t> </a:t>
            </a:r>
            <a:r>
              <a:rPr sz="2767" b="1" dirty="0">
                <a:solidFill>
                  <a:srgbClr val="331B2B"/>
                </a:solidFill>
                <a:latin typeface="Tahoma"/>
                <a:cs typeface="Tahoma"/>
              </a:rPr>
              <a:t>from</a:t>
            </a:r>
            <a:r>
              <a:rPr sz="2767" b="1" spc="-130" dirty="0">
                <a:solidFill>
                  <a:srgbClr val="331B2B"/>
                </a:solidFill>
                <a:latin typeface="Tahoma"/>
                <a:cs typeface="Tahoma"/>
              </a:rPr>
              <a:t> </a:t>
            </a:r>
            <a:r>
              <a:rPr sz="2767" b="1" spc="-7" dirty="0">
                <a:solidFill>
                  <a:srgbClr val="331B2B"/>
                </a:solidFill>
                <a:latin typeface="Tahoma"/>
                <a:cs typeface="Tahoma"/>
              </a:rPr>
              <a:t>underwater </a:t>
            </a:r>
            <a:r>
              <a:rPr sz="2767" b="1" dirty="0">
                <a:solidFill>
                  <a:srgbClr val="331B2B"/>
                </a:solidFill>
                <a:latin typeface="Tahoma"/>
                <a:cs typeface="Tahoma"/>
              </a:rPr>
              <a:t>environments</a:t>
            </a:r>
            <a:r>
              <a:rPr sz="2767" b="1" spc="-47" dirty="0">
                <a:solidFill>
                  <a:srgbClr val="331B2B"/>
                </a:solidFill>
                <a:latin typeface="Tahoma"/>
                <a:cs typeface="Tahoma"/>
              </a:rPr>
              <a:t> </a:t>
            </a:r>
            <a:r>
              <a:rPr sz="2767" b="1" dirty="0">
                <a:solidFill>
                  <a:srgbClr val="331B2B"/>
                </a:solidFill>
                <a:latin typeface="Tahoma"/>
                <a:cs typeface="Tahoma"/>
              </a:rPr>
              <a:t>is</a:t>
            </a:r>
            <a:r>
              <a:rPr sz="2767" b="1" spc="-47" dirty="0">
                <a:solidFill>
                  <a:srgbClr val="331B2B"/>
                </a:solidFill>
                <a:latin typeface="Tahoma"/>
                <a:cs typeface="Tahoma"/>
              </a:rPr>
              <a:t> </a:t>
            </a:r>
            <a:r>
              <a:rPr sz="2767" b="1" spc="-7" dirty="0">
                <a:solidFill>
                  <a:srgbClr val="331B2B"/>
                </a:solidFill>
                <a:latin typeface="Tahoma"/>
                <a:cs typeface="Tahoma"/>
              </a:rPr>
              <a:t>challenging</a:t>
            </a:r>
            <a:endParaRPr sz="2767">
              <a:latin typeface="Tahoma"/>
              <a:cs typeface="Tahoma"/>
            </a:endParaRPr>
          </a:p>
          <a:p>
            <a:pPr marL="8467" marR="1576996">
              <a:lnSpc>
                <a:spcPts val="3900"/>
              </a:lnSpc>
              <a:spcBef>
                <a:spcPts val="227"/>
              </a:spcBef>
            </a:pPr>
            <a:r>
              <a:rPr sz="2767" b="1" spc="60" dirty="0">
                <a:solidFill>
                  <a:srgbClr val="331B2B"/>
                </a:solidFill>
                <a:latin typeface="Tahoma"/>
                <a:cs typeface="Tahoma"/>
              </a:rPr>
              <a:t>This</a:t>
            </a:r>
            <a:r>
              <a:rPr sz="2767" b="1" spc="-47" dirty="0">
                <a:solidFill>
                  <a:srgbClr val="331B2B"/>
                </a:solidFill>
                <a:latin typeface="Tahoma"/>
                <a:cs typeface="Tahoma"/>
              </a:rPr>
              <a:t> </a:t>
            </a:r>
            <a:r>
              <a:rPr sz="2767" b="1" dirty="0">
                <a:solidFill>
                  <a:srgbClr val="331B2B"/>
                </a:solidFill>
                <a:latin typeface="Tahoma"/>
                <a:cs typeface="Tahoma"/>
              </a:rPr>
              <a:t>study</a:t>
            </a:r>
            <a:r>
              <a:rPr sz="2767" b="1" spc="-47" dirty="0">
                <a:solidFill>
                  <a:srgbClr val="331B2B"/>
                </a:solidFill>
                <a:latin typeface="Tahoma"/>
                <a:cs typeface="Tahoma"/>
              </a:rPr>
              <a:t> </a:t>
            </a:r>
            <a:r>
              <a:rPr sz="2767" b="1" spc="-43" dirty="0">
                <a:solidFill>
                  <a:srgbClr val="331B2B"/>
                </a:solidFill>
                <a:latin typeface="Tahoma"/>
                <a:cs typeface="Tahoma"/>
              </a:rPr>
              <a:t>presents</a:t>
            </a:r>
            <a:r>
              <a:rPr sz="2767" b="1" spc="-47" dirty="0">
                <a:solidFill>
                  <a:srgbClr val="331B2B"/>
                </a:solidFill>
                <a:latin typeface="Tahoma"/>
                <a:cs typeface="Tahoma"/>
              </a:rPr>
              <a:t> </a:t>
            </a:r>
            <a:r>
              <a:rPr sz="2767" b="1" dirty="0">
                <a:solidFill>
                  <a:srgbClr val="331B2B"/>
                </a:solidFill>
                <a:latin typeface="Tahoma"/>
                <a:cs typeface="Tahoma"/>
              </a:rPr>
              <a:t>a</a:t>
            </a:r>
            <a:r>
              <a:rPr sz="2767" b="1" spc="-43" dirty="0">
                <a:solidFill>
                  <a:srgbClr val="331B2B"/>
                </a:solidFill>
                <a:latin typeface="Tahoma"/>
                <a:cs typeface="Tahoma"/>
              </a:rPr>
              <a:t> </a:t>
            </a:r>
            <a:r>
              <a:rPr sz="2767" b="1" dirty="0">
                <a:solidFill>
                  <a:srgbClr val="331B2B"/>
                </a:solidFill>
                <a:latin typeface="Tahoma"/>
                <a:cs typeface="Tahoma"/>
              </a:rPr>
              <a:t>solution</a:t>
            </a:r>
            <a:r>
              <a:rPr sz="2767" b="1" spc="-47" dirty="0">
                <a:solidFill>
                  <a:srgbClr val="331B2B"/>
                </a:solidFill>
                <a:latin typeface="Tahoma"/>
                <a:cs typeface="Tahoma"/>
              </a:rPr>
              <a:t> </a:t>
            </a:r>
            <a:r>
              <a:rPr sz="2767" b="1" dirty="0">
                <a:solidFill>
                  <a:srgbClr val="331B2B"/>
                </a:solidFill>
                <a:latin typeface="Tahoma"/>
                <a:cs typeface="Tahoma"/>
              </a:rPr>
              <a:t>through</a:t>
            </a:r>
            <a:r>
              <a:rPr sz="2767" b="1" spc="-47" dirty="0">
                <a:solidFill>
                  <a:srgbClr val="331B2B"/>
                </a:solidFill>
                <a:latin typeface="Tahoma"/>
                <a:cs typeface="Tahoma"/>
              </a:rPr>
              <a:t> </a:t>
            </a:r>
            <a:r>
              <a:rPr sz="2767" b="1" dirty="0">
                <a:solidFill>
                  <a:srgbClr val="331B2B"/>
                </a:solidFill>
                <a:latin typeface="Tahoma"/>
                <a:cs typeface="Tahoma"/>
              </a:rPr>
              <a:t>a</a:t>
            </a:r>
            <a:r>
              <a:rPr sz="2767" b="1" spc="-43" dirty="0">
                <a:solidFill>
                  <a:srgbClr val="331B2B"/>
                </a:solidFill>
                <a:latin typeface="Tahoma"/>
                <a:cs typeface="Tahoma"/>
              </a:rPr>
              <a:t> </a:t>
            </a:r>
            <a:r>
              <a:rPr sz="2767" b="1" spc="27" dirty="0">
                <a:solidFill>
                  <a:srgbClr val="331B2B"/>
                </a:solidFill>
                <a:latin typeface="Tahoma"/>
                <a:cs typeface="Tahoma"/>
              </a:rPr>
              <a:t>mini- </a:t>
            </a:r>
            <a:r>
              <a:rPr sz="2767" b="1" dirty="0">
                <a:solidFill>
                  <a:srgbClr val="331B2B"/>
                </a:solidFill>
                <a:latin typeface="Tahoma"/>
                <a:cs typeface="Tahoma"/>
              </a:rPr>
              <a:t>computer</a:t>
            </a:r>
            <a:r>
              <a:rPr sz="2767" b="1" spc="-103" dirty="0">
                <a:solidFill>
                  <a:srgbClr val="331B2B"/>
                </a:solidFill>
                <a:latin typeface="Tahoma"/>
                <a:cs typeface="Tahoma"/>
              </a:rPr>
              <a:t> </a:t>
            </a:r>
            <a:r>
              <a:rPr sz="2767" b="1" dirty="0">
                <a:solidFill>
                  <a:srgbClr val="331B2B"/>
                </a:solidFill>
                <a:latin typeface="Tahoma"/>
                <a:cs typeface="Tahoma"/>
              </a:rPr>
              <a:t>powered</a:t>
            </a:r>
            <a:r>
              <a:rPr sz="2767" b="1" spc="-103" dirty="0">
                <a:solidFill>
                  <a:srgbClr val="331B2B"/>
                </a:solidFill>
                <a:latin typeface="Tahoma"/>
                <a:cs typeface="Tahoma"/>
              </a:rPr>
              <a:t> </a:t>
            </a:r>
            <a:r>
              <a:rPr sz="2767" b="1" spc="-17" dirty="0">
                <a:solidFill>
                  <a:srgbClr val="331B2B"/>
                </a:solidFill>
                <a:latin typeface="Tahoma"/>
                <a:cs typeface="Tahoma"/>
              </a:rPr>
              <a:t>submersible</a:t>
            </a:r>
            <a:r>
              <a:rPr sz="2767" b="1" spc="-103" dirty="0">
                <a:solidFill>
                  <a:srgbClr val="331B2B"/>
                </a:solidFill>
                <a:latin typeface="Tahoma"/>
                <a:cs typeface="Tahoma"/>
              </a:rPr>
              <a:t> </a:t>
            </a:r>
            <a:r>
              <a:rPr sz="2767" b="1" spc="-7" dirty="0">
                <a:solidFill>
                  <a:srgbClr val="331B2B"/>
                </a:solidFill>
                <a:latin typeface="Tahoma"/>
                <a:cs typeface="Tahoma"/>
              </a:rPr>
              <a:t>robot</a:t>
            </a:r>
            <a:endParaRPr sz="2767">
              <a:latin typeface="Tahoma"/>
              <a:cs typeface="Tahoma"/>
            </a:endParaRPr>
          </a:p>
          <a:p>
            <a:pPr marL="8467" marR="654506">
              <a:lnSpc>
                <a:spcPts val="3900"/>
              </a:lnSpc>
            </a:pPr>
            <a:r>
              <a:rPr sz="2767" b="1" spc="67" dirty="0">
                <a:solidFill>
                  <a:srgbClr val="331B2B"/>
                </a:solidFill>
                <a:latin typeface="Tahoma"/>
                <a:cs typeface="Tahoma"/>
              </a:rPr>
              <a:t>The</a:t>
            </a:r>
            <a:r>
              <a:rPr sz="2767" b="1" spc="-97" dirty="0">
                <a:solidFill>
                  <a:srgbClr val="331B2B"/>
                </a:solidFill>
                <a:latin typeface="Tahoma"/>
                <a:cs typeface="Tahoma"/>
              </a:rPr>
              <a:t> </a:t>
            </a:r>
            <a:r>
              <a:rPr sz="2767" b="1" dirty="0">
                <a:solidFill>
                  <a:srgbClr val="331B2B"/>
                </a:solidFill>
                <a:latin typeface="Tahoma"/>
                <a:cs typeface="Tahoma"/>
              </a:rPr>
              <a:t>robot</a:t>
            </a:r>
            <a:r>
              <a:rPr sz="2767" b="1" spc="-97" dirty="0">
                <a:solidFill>
                  <a:srgbClr val="331B2B"/>
                </a:solidFill>
                <a:latin typeface="Tahoma"/>
                <a:cs typeface="Tahoma"/>
              </a:rPr>
              <a:t> </a:t>
            </a:r>
            <a:r>
              <a:rPr sz="2767" b="1" dirty="0">
                <a:solidFill>
                  <a:srgbClr val="331B2B"/>
                </a:solidFill>
                <a:latin typeface="Tahoma"/>
                <a:cs typeface="Tahoma"/>
              </a:rPr>
              <a:t>aims</a:t>
            </a:r>
            <a:r>
              <a:rPr sz="2767" b="1" spc="-97" dirty="0">
                <a:solidFill>
                  <a:srgbClr val="331B2B"/>
                </a:solidFill>
                <a:latin typeface="Tahoma"/>
                <a:cs typeface="Tahoma"/>
              </a:rPr>
              <a:t> </a:t>
            </a:r>
            <a:r>
              <a:rPr sz="2767" b="1" dirty="0">
                <a:solidFill>
                  <a:srgbClr val="331B2B"/>
                </a:solidFill>
                <a:latin typeface="Tahoma"/>
                <a:cs typeface="Tahoma"/>
              </a:rPr>
              <a:t>to</a:t>
            </a:r>
            <a:r>
              <a:rPr sz="2767" b="1" spc="-97" dirty="0">
                <a:solidFill>
                  <a:srgbClr val="331B2B"/>
                </a:solidFill>
                <a:latin typeface="Tahoma"/>
                <a:cs typeface="Tahoma"/>
              </a:rPr>
              <a:t> </a:t>
            </a:r>
            <a:r>
              <a:rPr sz="2767" b="1" dirty="0">
                <a:solidFill>
                  <a:srgbClr val="331B2B"/>
                </a:solidFill>
                <a:latin typeface="Tahoma"/>
                <a:cs typeface="Tahoma"/>
              </a:rPr>
              <a:t>enhance</a:t>
            </a:r>
            <a:r>
              <a:rPr sz="2767" b="1" spc="-97" dirty="0">
                <a:solidFill>
                  <a:srgbClr val="331B2B"/>
                </a:solidFill>
                <a:latin typeface="Tahoma"/>
                <a:cs typeface="Tahoma"/>
              </a:rPr>
              <a:t> </a:t>
            </a:r>
            <a:r>
              <a:rPr sz="2767" b="1" spc="-63" dirty="0">
                <a:solidFill>
                  <a:srgbClr val="331B2B"/>
                </a:solidFill>
                <a:latin typeface="Tahoma"/>
                <a:cs typeface="Tahoma"/>
              </a:rPr>
              <a:t>safety,</a:t>
            </a:r>
            <a:r>
              <a:rPr sz="2767" b="1" spc="-97" dirty="0">
                <a:solidFill>
                  <a:srgbClr val="331B2B"/>
                </a:solidFill>
                <a:latin typeface="Tahoma"/>
                <a:cs typeface="Tahoma"/>
              </a:rPr>
              <a:t> </a:t>
            </a:r>
            <a:r>
              <a:rPr sz="2767" b="1" dirty="0">
                <a:solidFill>
                  <a:srgbClr val="331B2B"/>
                </a:solidFill>
                <a:latin typeface="Tahoma"/>
                <a:cs typeface="Tahoma"/>
              </a:rPr>
              <a:t>reduce</a:t>
            </a:r>
            <a:r>
              <a:rPr sz="2767" b="1" spc="-97" dirty="0">
                <a:solidFill>
                  <a:srgbClr val="331B2B"/>
                </a:solidFill>
                <a:latin typeface="Tahoma"/>
                <a:cs typeface="Tahoma"/>
              </a:rPr>
              <a:t> </a:t>
            </a:r>
            <a:r>
              <a:rPr sz="2767" b="1" spc="-53" dirty="0">
                <a:solidFill>
                  <a:srgbClr val="331B2B"/>
                </a:solidFill>
                <a:latin typeface="Tahoma"/>
                <a:cs typeface="Tahoma"/>
              </a:rPr>
              <a:t>costs,</a:t>
            </a:r>
            <a:r>
              <a:rPr sz="2767" b="1" spc="-97" dirty="0">
                <a:solidFill>
                  <a:srgbClr val="331B2B"/>
                </a:solidFill>
                <a:latin typeface="Tahoma"/>
                <a:cs typeface="Tahoma"/>
              </a:rPr>
              <a:t> </a:t>
            </a:r>
            <a:r>
              <a:rPr sz="2767" b="1" spc="-17" dirty="0">
                <a:solidFill>
                  <a:srgbClr val="331B2B"/>
                </a:solidFill>
                <a:latin typeface="Tahoma"/>
                <a:cs typeface="Tahoma"/>
              </a:rPr>
              <a:t>and </a:t>
            </a:r>
            <a:r>
              <a:rPr sz="2767" b="1" spc="-7" dirty="0">
                <a:solidFill>
                  <a:srgbClr val="331B2B"/>
                </a:solidFill>
                <a:latin typeface="Tahoma"/>
                <a:cs typeface="Tahoma"/>
              </a:rPr>
              <a:t>overcome</a:t>
            </a:r>
            <a:r>
              <a:rPr sz="2767" b="1" spc="-103" dirty="0">
                <a:solidFill>
                  <a:srgbClr val="331B2B"/>
                </a:solidFill>
                <a:latin typeface="Tahoma"/>
                <a:cs typeface="Tahoma"/>
              </a:rPr>
              <a:t> </a:t>
            </a:r>
            <a:r>
              <a:rPr sz="2767" b="1" dirty="0">
                <a:solidFill>
                  <a:srgbClr val="331B2B"/>
                </a:solidFill>
                <a:latin typeface="Tahoma"/>
                <a:cs typeface="Tahoma"/>
              </a:rPr>
              <a:t>limitations</a:t>
            </a:r>
            <a:r>
              <a:rPr sz="2767" b="1" spc="-103" dirty="0">
                <a:solidFill>
                  <a:srgbClr val="331B2B"/>
                </a:solidFill>
                <a:latin typeface="Tahoma"/>
                <a:cs typeface="Tahoma"/>
              </a:rPr>
              <a:t> </a:t>
            </a:r>
            <a:r>
              <a:rPr sz="2767" b="1" dirty="0">
                <a:solidFill>
                  <a:srgbClr val="331B2B"/>
                </a:solidFill>
                <a:latin typeface="Tahoma"/>
                <a:cs typeface="Tahoma"/>
              </a:rPr>
              <a:t>of</a:t>
            </a:r>
            <a:r>
              <a:rPr sz="2767" b="1" spc="-103" dirty="0">
                <a:solidFill>
                  <a:srgbClr val="331B2B"/>
                </a:solidFill>
                <a:latin typeface="Tahoma"/>
                <a:cs typeface="Tahoma"/>
              </a:rPr>
              <a:t> </a:t>
            </a:r>
            <a:r>
              <a:rPr sz="2767" b="1" spc="-17" dirty="0">
                <a:solidFill>
                  <a:srgbClr val="331B2B"/>
                </a:solidFill>
                <a:latin typeface="Tahoma"/>
                <a:cs typeface="Tahoma"/>
              </a:rPr>
              <a:t>existing</a:t>
            </a:r>
            <a:r>
              <a:rPr sz="2767" b="1" spc="-100" dirty="0">
                <a:solidFill>
                  <a:srgbClr val="331B2B"/>
                </a:solidFill>
                <a:latin typeface="Tahoma"/>
                <a:cs typeface="Tahoma"/>
              </a:rPr>
              <a:t> </a:t>
            </a:r>
            <a:r>
              <a:rPr sz="2767" b="1" dirty="0">
                <a:solidFill>
                  <a:srgbClr val="331B2B"/>
                </a:solidFill>
                <a:latin typeface="Tahoma"/>
                <a:cs typeface="Tahoma"/>
              </a:rPr>
              <a:t>recovery</a:t>
            </a:r>
            <a:r>
              <a:rPr sz="2767" b="1" spc="-103" dirty="0">
                <a:solidFill>
                  <a:srgbClr val="331B2B"/>
                </a:solidFill>
                <a:latin typeface="Tahoma"/>
                <a:cs typeface="Tahoma"/>
              </a:rPr>
              <a:t> </a:t>
            </a:r>
            <a:r>
              <a:rPr sz="2767" b="1" spc="-7" dirty="0">
                <a:solidFill>
                  <a:srgbClr val="331B2B"/>
                </a:solidFill>
                <a:latin typeface="Tahoma"/>
                <a:cs typeface="Tahoma"/>
              </a:rPr>
              <a:t>methods</a:t>
            </a:r>
            <a:endParaRPr sz="2767">
              <a:latin typeface="Tahoma"/>
              <a:cs typeface="Tahoma"/>
            </a:endParaRPr>
          </a:p>
          <a:p>
            <a:pPr>
              <a:lnSpc>
                <a:spcPct val="100000"/>
              </a:lnSpc>
            </a:pPr>
            <a:endParaRPr sz="3400">
              <a:latin typeface="Tahoma"/>
              <a:cs typeface="Tahoma"/>
            </a:endParaRPr>
          </a:p>
          <a:p>
            <a:pPr marR="3387" algn="r">
              <a:spcBef>
                <a:spcPts val="2787"/>
              </a:spcBef>
            </a:pPr>
            <a:r>
              <a:rPr sz="3233" b="1" spc="-143" dirty="0">
                <a:solidFill>
                  <a:srgbClr val="331B2B"/>
                </a:solidFill>
                <a:latin typeface="Tahoma"/>
                <a:cs typeface="Tahoma"/>
              </a:rPr>
              <a:t>2</a:t>
            </a:r>
            <a:endParaRPr sz="3233">
              <a:latin typeface="Tahoma"/>
              <a:cs typeface="Tahoma"/>
            </a:endParaRPr>
          </a:p>
        </p:txBody>
      </p:sp>
      <p:sp>
        <p:nvSpPr>
          <p:cNvPr id="11" name="object 11"/>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2" name="object 12"/>
          <p:cNvGrpSpPr/>
          <p:nvPr/>
        </p:nvGrpSpPr>
        <p:grpSpPr>
          <a:xfrm>
            <a:off x="1" y="1"/>
            <a:ext cx="805603" cy="1544743"/>
            <a:chOff x="0" y="0"/>
            <a:chExt cx="1208405" cy="2317115"/>
          </a:xfrm>
        </p:grpSpPr>
        <p:sp>
          <p:nvSpPr>
            <p:cNvPr id="13" name="object 13"/>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4" name="object 14"/>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sp>
        <p:nvSpPr>
          <p:cNvPr id="15" name="object 15"/>
          <p:cNvSpPr/>
          <p:nvPr/>
        </p:nvSpPr>
        <p:spPr>
          <a:xfrm>
            <a:off x="1" y="4580508"/>
            <a:ext cx="2022263" cy="2277533"/>
          </a:xfrm>
          <a:custGeom>
            <a:avLst/>
            <a:gdLst/>
            <a:ahLst/>
            <a:cxnLst/>
            <a:rect l="l" t="t" r="r" b="b"/>
            <a:pathLst>
              <a:path w="3033395" h="3416300">
                <a:moveTo>
                  <a:pt x="0" y="3416237"/>
                </a:moveTo>
                <a:lnTo>
                  <a:pt x="0" y="72373"/>
                </a:lnTo>
                <a:lnTo>
                  <a:pt x="39476" y="28450"/>
                </a:lnTo>
                <a:lnTo>
                  <a:pt x="76117" y="7320"/>
                </a:lnTo>
                <a:lnTo>
                  <a:pt x="118557" y="0"/>
                </a:lnTo>
                <a:lnTo>
                  <a:pt x="168080" y="7598"/>
                </a:lnTo>
                <a:lnTo>
                  <a:pt x="203652" y="27513"/>
                </a:lnTo>
                <a:lnTo>
                  <a:pt x="227551" y="57251"/>
                </a:lnTo>
                <a:lnTo>
                  <a:pt x="242057" y="94320"/>
                </a:lnTo>
                <a:lnTo>
                  <a:pt x="249447" y="136227"/>
                </a:lnTo>
                <a:lnTo>
                  <a:pt x="252001" y="180481"/>
                </a:lnTo>
                <a:lnTo>
                  <a:pt x="251995" y="224588"/>
                </a:lnTo>
                <a:lnTo>
                  <a:pt x="251710" y="266056"/>
                </a:lnTo>
                <a:lnTo>
                  <a:pt x="252558" y="315381"/>
                </a:lnTo>
                <a:lnTo>
                  <a:pt x="254212" y="364716"/>
                </a:lnTo>
                <a:lnTo>
                  <a:pt x="256746" y="414026"/>
                </a:lnTo>
                <a:lnTo>
                  <a:pt x="260239" y="463278"/>
                </a:lnTo>
                <a:lnTo>
                  <a:pt x="264765" y="512437"/>
                </a:lnTo>
                <a:lnTo>
                  <a:pt x="270402" y="561470"/>
                </a:lnTo>
                <a:lnTo>
                  <a:pt x="277226" y="610342"/>
                </a:lnTo>
                <a:lnTo>
                  <a:pt x="285312" y="659020"/>
                </a:lnTo>
                <a:lnTo>
                  <a:pt x="294738" y="707469"/>
                </a:lnTo>
                <a:lnTo>
                  <a:pt x="305579" y="755656"/>
                </a:lnTo>
                <a:lnTo>
                  <a:pt x="317912" y="803546"/>
                </a:lnTo>
                <a:lnTo>
                  <a:pt x="331660" y="849977"/>
                </a:lnTo>
                <a:lnTo>
                  <a:pt x="347189" y="896061"/>
                </a:lnTo>
                <a:lnTo>
                  <a:pt x="364478" y="941675"/>
                </a:lnTo>
                <a:lnTo>
                  <a:pt x="383507" y="986695"/>
                </a:lnTo>
                <a:lnTo>
                  <a:pt x="404253" y="1030998"/>
                </a:lnTo>
                <a:lnTo>
                  <a:pt x="426696" y="1074459"/>
                </a:lnTo>
                <a:lnTo>
                  <a:pt x="450815" y="1116954"/>
                </a:lnTo>
                <a:lnTo>
                  <a:pt x="476588" y="1158360"/>
                </a:lnTo>
                <a:lnTo>
                  <a:pt x="503995" y="1198553"/>
                </a:lnTo>
                <a:lnTo>
                  <a:pt x="533014" y="1237409"/>
                </a:lnTo>
                <a:lnTo>
                  <a:pt x="563625" y="1274804"/>
                </a:lnTo>
                <a:lnTo>
                  <a:pt x="595805" y="1310614"/>
                </a:lnTo>
                <a:lnTo>
                  <a:pt x="629535" y="1344716"/>
                </a:lnTo>
                <a:lnTo>
                  <a:pt x="664792" y="1376986"/>
                </a:lnTo>
                <a:lnTo>
                  <a:pt x="701557" y="1407299"/>
                </a:lnTo>
                <a:lnTo>
                  <a:pt x="739807" y="1435533"/>
                </a:lnTo>
                <a:lnTo>
                  <a:pt x="779521" y="1461562"/>
                </a:lnTo>
                <a:lnTo>
                  <a:pt x="820679" y="1485264"/>
                </a:lnTo>
                <a:lnTo>
                  <a:pt x="863260" y="1506515"/>
                </a:lnTo>
                <a:lnTo>
                  <a:pt x="907241" y="1525190"/>
                </a:lnTo>
                <a:lnTo>
                  <a:pt x="952603" y="1541166"/>
                </a:lnTo>
                <a:lnTo>
                  <a:pt x="1000419" y="1554717"/>
                </a:lnTo>
                <a:lnTo>
                  <a:pt x="1048812" y="1565568"/>
                </a:lnTo>
                <a:lnTo>
                  <a:pt x="1720188" y="1697215"/>
                </a:lnTo>
                <a:lnTo>
                  <a:pt x="1730825" y="1702655"/>
                </a:lnTo>
                <a:lnTo>
                  <a:pt x="1772423" y="1728858"/>
                </a:lnTo>
                <a:lnTo>
                  <a:pt x="1810926" y="1758917"/>
                </a:lnTo>
                <a:lnTo>
                  <a:pt x="1845823" y="1793081"/>
                </a:lnTo>
                <a:lnTo>
                  <a:pt x="1876605" y="1831598"/>
                </a:lnTo>
                <a:lnTo>
                  <a:pt x="1901121" y="1871355"/>
                </a:lnTo>
                <a:lnTo>
                  <a:pt x="1920713" y="1912818"/>
                </a:lnTo>
                <a:lnTo>
                  <a:pt x="1935931" y="1955809"/>
                </a:lnTo>
                <a:lnTo>
                  <a:pt x="1947323" y="2000146"/>
                </a:lnTo>
                <a:lnTo>
                  <a:pt x="1955438" y="2045651"/>
                </a:lnTo>
                <a:lnTo>
                  <a:pt x="1960825" y="2092143"/>
                </a:lnTo>
                <a:lnTo>
                  <a:pt x="1964032" y="2139444"/>
                </a:lnTo>
                <a:lnTo>
                  <a:pt x="1965609" y="2187373"/>
                </a:lnTo>
                <a:lnTo>
                  <a:pt x="1966103" y="2235751"/>
                </a:lnTo>
                <a:lnTo>
                  <a:pt x="1966042" y="2333135"/>
                </a:lnTo>
                <a:lnTo>
                  <a:pt x="1966583" y="2381781"/>
                </a:lnTo>
                <a:lnTo>
                  <a:pt x="1968237" y="2430157"/>
                </a:lnTo>
                <a:lnTo>
                  <a:pt x="1971553" y="2478084"/>
                </a:lnTo>
                <a:lnTo>
                  <a:pt x="1977079" y="2525382"/>
                </a:lnTo>
                <a:lnTo>
                  <a:pt x="1985420" y="2571984"/>
                </a:lnTo>
                <a:lnTo>
                  <a:pt x="1996767" y="2617883"/>
                </a:lnTo>
                <a:lnTo>
                  <a:pt x="2011012" y="2662941"/>
                </a:lnTo>
                <a:lnTo>
                  <a:pt x="2028047" y="2707021"/>
                </a:lnTo>
                <a:lnTo>
                  <a:pt x="2047763" y="2749985"/>
                </a:lnTo>
                <a:lnTo>
                  <a:pt x="2070053" y="2791694"/>
                </a:lnTo>
                <a:lnTo>
                  <a:pt x="2094806" y="2832010"/>
                </a:lnTo>
                <a:lnTo>
                  <a:pt x="2121915" y="2870796"/>
                </a:lnTo>
                <a:lnTo>
                  <a:pt x="2151272" y="2907915"/>
                </a:lnTo>
                <a:lnTo>
                  <a:pt x="2182767" y="2943227"/>
                </a:lnTo>
                <a:lnTo>
                  <a:pt x="2216293" y="2976594"/>
                </a:lnTo>
                <a:lnTo>
                  <a:pt x="2251741" y="3007880"/>
                </a:lnTo>
                <a:lnTo>
                  <a:pt x="2289003" y="3036947"/>
                </a:lnTo>
                <a:lnTo>
                  <a:pt x="2327969" y="3063655"/>
                </a:lnTo>
                <a:lnTo>
                  <a:pt x="2368532" y="3087867"/>
                </a:lnTo>
                <a:lnTo>
                  <a:pt x="2410583" y="3109446"/>
                </a:lnTo>
                <a:lnTo>
                  <a:pt x="2454014" y="3128253"/>
                </a:lnTo>
                <a:lnTo>
                  <a:pt x="2502952" y="3145897"/>
                </a:lnTo>
                <a:lnTo>
                  <a:pt x="2552768" y="3161220"/>
                </a:lnTo>
                <a:lnTo>
                  <a:pt x="2653473" y="3188885"/>
                </a:lnTo>
                <a:lnTo>
                  <a:pt x="2703583" y="3203220"/>
                </a:lnTo>
                <a:lnTo>
                  <a:pt x="2753012" y="3219217"/>
                </a:lnTo>
                <a:lnTo>
                  <a:pt x="2801369" y="3237874"/>
                </a:lnTo>
                <a:lnTo>
                  <a:pt x="2848266" y="3260185"/>
                </a:lnTo>
                <a:lnTo>
                  <a:pt x="2890808" y="3285289"/>
                </a:lnTo>
                <a:lnTo>
                  <a:pt x="2930673" y="3313901"/>
                </a:lnTo>
                <a:lnTo>
                  <a:pt x="2967866" y="3345741"/>
                </a:lnTo>
                <a:lnTo>
                  <a:pt x="3002391" y="3380527"/>
                </a:lnTo>
                <a:lnTo>
                  <a:pt x="3032773" y="3416237"/>
                </a:lnTo>
                <a:lnTo>
                  <a:pt x="0" y="3416237"/>
                </a:lnTo>
                <a:close/>
              </a:path>
              <a:path w="3033395" h="3416300">
                <a:moveTo>
                  <a:pt x="1720188" y="1697215"/>
                </a:moveTo>
                <a:lnTo>
                  <a:pt x="1048812" y="1565568"/>
                </a:lnTo>
                <a:lnTo>
                  <a:pt x="1097682" y="1574195"/>
                </a:lnTo>
                <a:lnTo>
                  <a:pt x="1146929" y="1581078"/>
                </a:lnTo>
                <a:lnTo>
                  <a:pt x="1196456" y="1586694"/>
                </a:lnTo>
                <a:lnTo>
                  <a:pt x="1345724" y="1600726"/>
                </a:lnTo>
                <a:lnTo>
                  <a:pt x="1395378" y="1606058"/>
                </a:lnTo>
                <a:lnTo>
                  <a:pt x="1444818" y="1612515"/>
                </a:lnTo>
                <a:lnTo>
                  <a:pt x="1494270" y="1620794"/>
                </a:lnTo>
                <a:lnTo>
                  <a:pt x="1543689" y="1631440"/>
                </a:lnTo>
                <a:lnTo>
                  <a:pt x="1592564" y="1644700"/>
                </a:lnTo>
                <a:lnTo>
                  <a:pt x="1640385" y="1660824"/>
                </a:lnTo>
                <a:lnTo>
                  <a:pt x="1686642" y="1680060"/>
                </a:lnTo>
                <a:lnTo>
                  <a:pt x="1720188" y="1697215"/>
                </a:lnTo>
                <a:close/>
              </a:path>
            </a:pathLst>
          </a:custGeom>
          <a:solidFill>
            <a:srgbClr val="CDB3BF"/>
          </a:solidFill>
        </p:spPr>
        <p:txBody>
          <a:bodyPr wrap="square" lIns="0" tIns="0" rIns="0" bIns="0" rtlCol="0"/>
          <a:lstStyle/>
          <a:p>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3380648" y="1152929"/>
            <a:ext cx="5430704"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INTRODUCTION</a:t>
            </a:r>
          </a:p>
        </p:txBody>
      </p:sp>
      <p:sp>
        <p:nvSpPr>
          <p:cNvPr id="7" name="TextBox 7"/>
          <p:cNvSpPr txBox="1"/>
          <p:nvPr/>
        </p:nvSpPr>
        <p:spPr>
          <a:xfrm>
            <a:off x="1475033" y="1976587"/>
            <a:ext cx="9241935" cy="3511089"/>
          </a:xfrm>
          <a:prstGeom prst="rect">
            <a:avLst/>
          </a:prstGeom>
        </p:spPr>
        <p:txBody>
          <a:bodyPr lIns="0" tIns="0" rIns="0" bIns="0" rtlCol="0" anchor="t">
            <a:spAutoFit/>
          </a:bodyPr>
          <a:lstStyle/>
          <a:p>
            <a:pPr marL="388639" lvl="1" indent="-194320" algn="just">
              <a:lnSpc>
                <a:spcPts val="2519"/>
              </a:lnSpc>
              <a:buFont typeface="Arial"/>
              <a:buChar char="•"/>
            </a:pPr>
            <a:r>
              <a:rPr lang="en-US">
                <a:solidFill>
                  <a:srgbClr val="0A152F"/>
                </a:solidFill>
                <a:latin typeface="Poppins"/>
                <a:ea typeface="Poppins"/>
                <a:cs typeface="Poppins"/>
                <a:sym typeface="Poppins"/>
              </a:rPr>
              <a:t>Integration of technology and environmental management has produced game-changing innovations for several fields in recent years.</a:t>
            </a:r>
          </a:p>
          <a:p>
            <a:pPr marL="388639" lvl="1" indent="-194320" algn="just">
              <a:lnSpc>
                <a:spcPts val="2519"/>
              </a:lnSpc>
              <a:buFont typeface="Arial"/>
              <a:buChar char="•"/>
            </a:pPr>
            <a:r>
              <a:rPr lang="en-US">
                <a:solidFill>
                  <a:srgbClr val="0A152F"/>
                </a:solidFill>
                <a:latin typeface="Poppins"/>
                <a:ea typeface="Poppins"/>
                <a:cs typeface="Poppins"/>
                <a:sym typeface="Poppins"/>
              </a:rPr>
              <a:t>Aquatic ecosystems have traditionally relied on manual, labor-intensive procedures for upkeep and preservation.</a:t>
            </a:r>
          </a:p>
          <a:p>
            <a:pPr marL="388639" lvl="1" indent="-194320" algn="just">
              <a:lnSpc>
                <a:spcPts val="2519"/>
              </a:lnSpc>
              <a:buFont typeface="Arial"/>
              <a:buChar char="•"/>
            </a:pPr>
            <a:r>
              <a:rPr lang="en-US">
                <a:solidFill>
                  <a:srgbClr val="0A152F"/>
                </a:solidFill>
                <a:latin typeface="Poppins"/>
                <a:ea typeface="Poppins"/>
                <a:cs typeface="Poppins"/>
                <a:sym typeface="Poppins"/>
              </a:rPr>
              <a:t>Sophisticated technologies, such as embedded systems and microcomputers, offer automated and efficient solutions for aquatic management.</a:t>
            </a:r>
          </a:p>
          <a:p>
            <a:pPr marL="388639" lvl="1" indent="-194320" algn="just">
              <a:lnSpc>
                <a:spcPts val="2519"/>
              </a:lnSpc>
              <a:buFont typeface="Arial"/>
              <a:buChar char="•"/>
            </a:pPr>
            <a:r>
              <a:rPr lang="en-US">
                <a:solidFill>
                  <a:srgbClr val="0A152F"/>
                </a:solidFill>
                <a:latin typeface="Poppins"/>
                <a:ea typeface="Poppins"/>
                <a:cs typeface="Poppins"/>
                <a:sym typeface="Poppins"/>
              </a:rPr>
              <a:t>Raspberry Pi technology is integrated for a unique approach to aquarium management.</a:t>
            </a:r>
          </a:p>
          <a:p>
            <a:pPr marL="388639" lvl="1" indent="-194320" algn="just">
              <a:lnSpc>
                <a:spcPts val="2519"/>
              </a:lnSpc>
              <a:buFont typeface="Arial"/>
              <a:buChar char="•"/>
            </a:pPr>
            <a:r>
              <a:rPr lang="en-US">
                <a:solidFill>
                  <a:srgbClr val="0A152F"/>
                </a:solidFill>
                <a:latin typeface="Poppins"/>
                <a:ea typeface="Poppins"/>
                <a:cs typeface="Poppins"/>
                <a:sym typeface="Poppins"/>
              </a:rPr>
              <a:t>This paper presents a comprehensive system built for automated control of key parameters and real-time monitoring of aquarium conditions.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78614" y="675309"/>
            <a:ext cx="4635077" cy="685658"/>
          </a:xfrm>
          <a:prstGeom prst="rect">
            <a:avLst/>
          </a:prstGeom>
        </p:spPr>
        <p:txBody>
          <a:bodyPr vert="horz" wrap="square" lIns="0" tIns="8467" rIns="0" bIns="0" rtlCol="0" anchor="ctr">
            <a:spAutoFit/>
          </a:bodyPr>
          <a:lstStyle/>
          <a:p>
            <a:pPr marL="8467">
              <a:lnSpc>
                <a:spcPct val="100000"/>
              </a:lnSpc>
              <a:spcBef>
                <a:spcPts val="67"/>
              </a:spcBef>
            </a:pPr>
            <a:r>
              <a:rPr spc="223" dirty="0"/>
              <a:t>BACKGROUND</a:t>
            </a:r>
          </a:p>
        </p:txBody>
      </p:sp>
      <p:sp>
        <p:nvSpPr>
          <p:cNvPr id="3" name="object 3"/>
          <p:cNvSpPr/>
          <p:nvPr/>
        </p:nvSpPr>
        <p:spPr>
          <a:xfrm>
            <a:off x="1042949" y="1399117"/>
            <a:ext cx="737023" cy="737023"/>
          </a:xfrm>
          <a:custGeom>
            <a:avLst/>
            <a:gdLst/>
            <a:ahLst/>
            <a:cxnLst/>
            <a:rect l="l" t="t" r="r" b="b"/>
            <a:pathLst>
              <a:path w="1105535" h="1105535">
                <a:moveTo>
                  <a:pt x="552683" y="1105360"/>
                </a:moveTo>
                <a:lnTo>
                  <a:pt x="504992" y="1103332"/>
                </a:lnTo>
                <a:lnTo>
                  <a:pt x="458431" y="1097356"/>
                </a:lnTo>
                <a:lnTo>
                  <a:pt x="413163" y="1087600"/>
                </a:lnTo>
                <a:lnTo>
                  <a:pt x="369353" y="1074229"/>
                </a:lnTo>
                <a:lnTo>
                  <a:pt x="327166" y="1057409"/>
                </a:lnTo>
                <a:lnTo>
                  <a:pt x="286770" y="1037305"/>
                </a:lnTo>
                <a:lnTo>
                  <a:pt x="248330" y="1014085"/>
                </a:lnTo>
                <a:lnTo>
                  <a:pt x="212012" y="987913"/>
                </a:lnTo>
                <a:lnTo>
                  <a:pt x="177981" y="958955"/>
                </a:lnTo>
                <a:lnTo>
                  <a:pt x="146404" y="927378"/>
                </a:lnTo>
                <a:lnTo>
                  <a:pt x="117447" y="893348"/>
                </a:lnTo>
                <a:lnTo>
                  <a:pt x="91275" y="857030"/>
                </a:lnTo>
                <a:lnTo>
                  <a:pt x="68054" y="818589"/>
                </a:lnTo>
                <a:lnTo>
                  <a:pt x="47951" y="778193"/>
                </a:lnTo>
                <a:lnTo>
                  <a:pt x="31131" y="736007"/>
                </a:lnTo>
                <a:lnTo>
                  <a:pt x="17760" y="692197"/>
                </a:lnTo>
                <a:lnTo>
                  <a:pt x="8003" y="646928"/>
                </a:lnTo>
                <a:lnTo>
                  <a:pt x="2028" y="600367"/>
                </a:lnTo>
                <a:lnTo>
                  <a:pt x="0" y="552673"/>
                </a:lnTo>
                <a:lnTo>
                  <a:pt x="2028" y="504993"/>
                </a:lnTo>
                <a:lnTo>
                  <a:pt x="8003" y="458432"/>
                </a:lnTo>
                <a:lnTo>
                  <a:pt x="17760" y="413163"/>
                </a:lnTo>
                <a:lnTo>
                  <a:pt x="31131" y="369353"/>
                </a:lnTo>
                <a:lnTo>
                  <a:pt x="47951" y="327167"/>
                </a:lnTo>
                <a:lnTo>
                  <a:pt x="68054" y="286770"/>
                </a:lnTo>
                <a:lnTo>
                  <a:pt x="91275" y="248330"/>
                </a:lnTo>
                <a:lnTo>
                  <a:pt x="117447" y="212012"/>
                </a:lnTo>
                <a:lnTo>
                  <a:pt x="146404" y="177981"/>
                </a:lnTo>
                <a:lnTo>
                  <a:pt x="177981" y="146404"/>
                </a:lnTo>
                <a:lnTo>
                  <a:pt x="212012" y="117447"/>
                </a:lnTo>
                <a:lnTo>
                  <a:pt x="248330" y="91275"/>
                </a:lnTo>
                <a:lnTo>
                  <a:pt x="286770" y="68055"/>
                </a:lnTo>
                <a:lnTo>
                  <a:pt x="327166" y="47951"/>
                </a:lnTo>
                <a:lnTo>
                  <a:pt x="369353" y="31131"/>
                </a:lnTo>
                <a:lnTo>
                  <a:pt x="413163" y="17760"/>
                </a:lnTo>
                <a:lnTo>
                  <a:pt x="458431" y="8004"/>
                </a:lnTo>
                <a:lnTo>
                  <a:pt x="504992" y="2028"/>
                </a:lnTo>
                <a:lnTo>
                  <a:pt x="552680" y="0"/>
                </a:lnTo>
                <a:lnTo>
                  <a:pt x="600367" y="2028"/>
                </a:lnTo>
                <a:lnTo>
                  <a:pt x="646928" y="8004"/>
                </a:lnTo>
                <a:lnTo>
                  <a:pt x="692197" y="17760"/>
                </a:lnTo>
                <a:lnTo>
                  <a:pt x="736007" y="31131"/>
                </a:lnTo>
                <a:lnTo>
                  <a:pt x="778193" y="47951"/>
                </a:lnTo>
                <a:lnTo>
                  <a:pt x="818589" y="68055"/>
                </a:lnTo>
                <a:lnTo>
                  <a:pt x="857029" y="91275"/>
                </a:lnTo>
                <a:lnTo>
                  <a:pt x="893348" y="117447"/>
                </a:lnTo>
                <a:lnTo>
                  <a:pt x="927378" y="146404"/>
                </a:lnTo>
                <a:lnTo>
                  <a:pt x="958955" y="177981"/>
                </a:lnTo>
                <a:lnTo>
                  <a:pt x="987913" y="212012"/>
                </a:lnTo>
                <a:lnTo>
                  <a:pt x="1014085" y="248330"/>
                </a:lnTo>
                <a:lnTo>
                  <a:pt x="1037305" y="286770"/>
                </a:lnTo>
                <a:lnTo>
                  <a:pt x="1057409" y="327167"/>
                </a:lnTo>
                <a:lnTo>
                  <a:pt x="1074229" y="369353"/>
                </a:lnTo>
                <a:lnTo>
                  <a:pt x="1087600" y="413163"/>
                </a:lnTo>
                <a:lnTo>
                  <a:pt x="1097356" y="458432"/>
                </a:lnTo>
                <a:lnTo>
                  <a:pt x="1103332" y="504993"/>
                </a:lnTo>
                <a:lnTo>
                  <a:pt x="1105360" y="552680"/>
                </a:lnTo>
                <a:lnTo>
                  <a:pt x="1103332" y="600367"/>
                </a:lnTo>
                <a:lnTo>
                  <a:pt x="1097356" y="646928"/>
                </a:lnTo>
                <a:lnTo>
                  <a:pt x="1087600" y="692197"/>
                </a:lnTo>
                <a:lnTo>
                  <a:pt x="1074229" y="736007"/>
                </a:lnTo>
                <a:lnTo>
                  <a:pt x="1057409" y="778193"/>
                </a:lnTo>
                <a:lnTo>
                  <a:pt x="1037305" y="818589"/>
                </a:lnTo>
                <a:lnTo>
                  <a:pt x="1014085" y="857030"/>
                </a:lnTo>
                <a:lnTo>
                  <a:pt x="987913" y="893348"/>
                </a:lnTo>
                <a:lnTo>
                  <a:pt x="958955" y="927378"/>
                </a:lnTo>
                <a:lnTo>
                  <a:pt x="927378" y="958955"/>
                </a:lnTo>
                <a:lnTo>
                  <a:pt x="893348" y="987913"/>
                </a:lnTo>
                <a:lnTo>
                  <a:pt x="857029" y="1014085"/>
                </a:lnTo>
                <a:lnTo>
                  <a:pt x="818589" y="1037305"/>
                </a:lnTo>
                <a:lnTo>
                  <a:pt x="778193" y="1057409"/>
                </a:lnTo>
                <a:lnTo>
                  <a:pt x="736007" y="1074229"/>
                </a:lnTo>
                <a:lnTo>
                  <a:pt x="692197" y="1087600"/>
                </a:lnTo>
                <a:lnTo>
                  <a:pt x="646928" y="1097356"/>
                </a:lnTo>
                <a:lnTo>
                  <a:pt x="600367" y="1103332"/>
                </a:lnTo>
                <a:lnTo>
                  <a:pt x="552683" y="1105360"/>
                </a:lnTo>
                <a:close/>
              </a:path>
            </a:pathLst>
          </a:custGeom>
          <a:solidFill>
            <a:srgbClr val="331B2B"/>
          </a:solidFill>
        </p:spPr>
        <p:txBody>
          <a:bodyPr wrap="square" lIns="0" tIns="0" rIns="0" bIns="0" rtlCol="0"/>
          <a:lstStyle/>
          <a:p>
            <a:endParaRPr sz="1200"/>
          </a:p>
        </p:txBody>
      </p:sp>
      <p:sp>
        <p:nvSpPr>
          <p:cNvPr id="4" name="object 4"/>
          <p:cNvSpPr txBox="1"/>
          <p:nvPr/>
        </p:nvSpPr>
        <p:spPr>
          <a:xfrm>
            <a:off x="1276547" y="1483502"/>
            <a:ext cx="269663" cy="524631"/>
          </a:xfrm>
          <a:prstGeom prst="rect">
            <a:avLst/>
          </a:prstGeom>
        </p:spPr>
        <p:txBody>
          <a:bodyPr vert="horz" wrap="square" lIns="0" tIns="11430" rIns="0" bIns="0" rtlCol="0">
            <a:spAutoFit/>
          </a:bodyPr>
          <a:lstStyle/>
          <a:p>
            <a:pPr marL="8467">
              <a:spcBef>
                <a:spcPts val="90"/>
              </a:spcBef>
            </a:pPr>
            <a:r>
              <a:rPr sz="3334" b="1" spc="-133" dirty="0">
                <a:solidFill>
                  <a:srgbClr val="ECDFD0"/>
                </a:solidFill>
                <a:latin typeface="Tahoma"/>
                <a:cs typeface="Tahoma"/>
              </a:rPr>
              <a:t>1</a:t>
            </a:r>
            <a:endParaRPr sz="3334">
              <a:latin typeface="Tahoma"/>
              <a:cs typeface="Tahoma"/>
            </a:endParaRPr>
          </a:p>
        </p:txBody>
      </p:sp>
      <p:sp>
        <p:nvSpPr>
          <p:cNvPr id="5" name="object 5"/>
          <p:cNvSpPr/>
          <p:nvPr/>
        </p:nvSpPr>
        <p:spPr>
          <a:xfrm>
            <a:off x="1042949" y="2439256"/>
            <a:ext cx="737023" cy="737023"/>
          </a:xfrm>
          <a:custGeom>
            <a:avLst/>
            <a:gdLst/>
            <a:ahLst/>
            <a:cxnLst/>
            <a:rect l="l" t="t" r="r" b="b"/>
            <a:pathLst>
              <a:path w="1105535" h="1105535">
                <a:moveTo>
                  <a:pt x="552680" y="1105360"/>
                </a:moveTo>
                <a:lnTo>
                  <a:pt x="504992" y="1103332"/>
                </a:lnTo>
                <a:lnTo>
                  <a:pt x="458431" y="1097356"/>
                </a:lnTo>
                <a:lnTo>
                  <a:pt x="413163" y="1087600"/>
                </a:lnTo>
                <a:lnTo>
                  <a:pt x="369353" y="1074229"/>
                </a:lnTo>
                <a:lnTo>
                  <a:pt x="327166" y="1057409"/>
                </a:lnTo>
                <a:lnTo>
                  <a:pt x="286770" y="1037305"/>
                </a:lnTo>
                <a:lnTo>
                  <a:pt x="248330" y="1014085"/>
                </a:lnTo>
                <a:lnTo>
                  <a:pt x="212012" y="987913"/>
                </a:lnTo>
                <a:lnTo>
                  <a:pt x="177981" y="958955"/>
                </a:lnTo>
                <a:lnTo>
                  <a:pt x="146404" y="927378"/>
                </a:lnTo>
                <a:lnTo>
                  <a:pt x="117447" y="893348"/>
                </a:lnTo>
                <a:lnTo>
                  <a:pt x="91275" y="857029"/>
                </a:lnTo>
                <a:lnTo>
                  <a:pt x="68054" y="818589"/>
                </a:lnTo>
                <a:lnTo>
                  <a:pt x="47951" y="778193"/>
                </a:lnTo>
                <a:lnTo>
                  <a:pt x="31131" y="736007"/>
                </a:lnTo>
                <a:lnTo>
                  <a:pt x="17760" y="692196"/>
                </a:lnTo>
                <a:lnTo>
                  <a:pt x="8003" y="646928"/>
                </a:lnTo>
                <a:lnTo>
                  <a:pt x="2028" y="600367"/>
                </a:lnTo>
                <a:lnTo>
                  <a:pt x="0" y="552686"/>
                </a:lnTo>
                <a:lnTo>
                  <a:pt x="2028" y="504992"/>
                </a:lnTo>
                <a:lnTo>
                  <a:pt x="8003" y="458431"/>
                </a:lnTo>
                <a:lnTo>
                  <a:pt x="17760" y="413163"/>
                </a:lnTo>
                <a:lnTo>
                  <a:pt x="31131" y="369352"/>
                </a:lnTo>
                <a:lnTo>
                  <a:pt x="47951" y="327166"/>
                </a:lnTo>
                <a:lnTo>
                  <a:pt x="68054" y="286770"/>
                </a:lnTo>
                <a:lnTo>
                  <a:pt x="91275" y="248330"/>
                </a:lnTo>
                <a:lnTo>
                  <a:pt x="117447" y="212012"/>
                </a:lnTo>
                <a:lnTo>
                  <a:pt x="146404" y="177981"/>
                </a:lnTo>
                <a:lnTo>
                  <a:pt x="177981" y="146404"/>
                </a:lnTo>
                <a:lnTo>
                  <a:pt x="212012" y="117447"/>
                </a:lnTo>
                <a:lnTo>
                  <a:pt x="248330" y="91275"/>
                </a:lnTo>
                <a:lnTo>
                  <a:pt x="286770" y="68054"/>
                </a:lnTo>
                <a:lnTo>
                  <a:pt x="327166" y="47951"/>
                </a:lnTo>
                <a:lnTo>
                  <a:pt x="369353" y="31131"/>
                </a:lnTo>
                <a:lnTo>
                  <a:pt x="413163" y="17759"/>
                </a:lnTo>
                <a:lnTo>
                  <a:pt x="458431" y="8003"/>
                </a:lnTo>
                <a:lnTo>
                  <a:pt x="504992" y="2028"/>
                </a:lnTo>
                <a:lnTo>
                  <a:pt x="552672" y="0"/>
                </a:lnTo>
                <a:lnTo>
                  <a:pt x="600367" y="2028"/>
                </a:lnTo>
                <a:lnTo>
                  <a:pt x="646928" y="8003"/>
                </a:lnTo>
                <a:lnTo>
                  <a:pt x="692197" y="17759"/>
                </a:lnTo>
                <a:lnTo>
                  <a:pt x="736007" y="31131"/>
                </a:lnTo>
                <a:lnTo>
                  <a:pt x="778193" y="47951"/>
                </a:lnTo>
                <a:lnTo>
                  <a:pt x="818589" y="68054"/>
                </a:lnTo>
                <a:lnTo>
                  <a:pt x="857029" y="91275"/>
                </a:lnTo>
                <a:lnTo>
                  <a:pt x="893348" y="117447"/>
                </a:lnTo>
                <a:lnTo>
                  <a:pt x="927378" y="146404"/>
                </a:lnTo>
                <a:lnTo>
                  <a:pt x="958955" y="177981"/>
                </a:lnTo>
                <a:lnTo>
                  <a:pt x="987913" y="212012"/>
                </a:lnTo>
                <a:lnTo>
                  <a:pt x="1014085" y="248330"/>
                </a:lnTo>
                <a:lnTo>
                  <a:pt x="1037305" y="286770"/>
                </a:lnTo>
                <a:lnTo>
                  <a:pt x="1057409" y="327166"/>
                </a:lnTo>
                <a:lnTo>
                  <a:pt x="1074229" y="369352"/>
                </a:lnTo>
                <a:lnTo>
                  <a:pt x="1087600" y="413163"/>
                </a:lnTo>
                <a:lnTo>
                  <a:pt x="1097356" y="458431"/>
                </a:lnTo>
                <a:lnTo>
                  <a:pt x="1103332" y="504992"/>
                </a:lnTo>
                <a:lnTo>
                  <a:pt x="1105360" y="552673"/>
                </a:lnTo>
                <a:lnTo>
                  <a:pt x="1103332" y="600367"/>
                </a:lnTo>
                <a:lnTo>
                  <a:pt x="1097356" y="646928"/>
                </a:lnTo>
                <a:lnTo>
                  <a:pt x="1087600" y="692196"/>
                </a:lnTo>
                <a:lnTo>
                  <a:pt x="1074229" y="736007"/>
                </a:lnTo>
                <a:lnTo>
                  <a:pt x="1057409" y="778193"/>
                </a:lnTo>
                <a:lnTo>
                  <a:pt x="1037305" y="818589"/>
                </a:lnTo>
                <a:lnTo>
                  <a:pt x="1014085" y="857029"/>
                </a:lnTo>
                <a:lnTo>
                  <a:pt x="987913" y="893348"/>
                </a:lnTo>
                <a:lnTo>
                  <a:pt x="958955" y="927378"/>
                </a:lnTo>
                <a:lnTo>
                  <a:pt x="927378" y="958955"/>
                </a:lnTo>
                <a:lnTo>
                  <a:pt x="893348" y="987913"/>
                </a:lnTo>
                <a:lnTo>
                  <a:pt x="857029" y="1014085"/>
                </a:lnTo>
                <a:lnTo>
                  <a:pt x="818589" y="1037305"/>
                </a:lnTo>
                <a:lnTo>
                  <a:pt x="778193" y="1057409"/>
                </a:lnTo>
                <a:lnTo>
                  <a:pt x="736007" y="1074229"/>
                </a:lnTo>
                <a:lnTo>
                  <a:pt x="692197" y="1087600"/>
                </a:lnTo>
                <a:lnTo>
                  <a:pt x="646928" y="1097356"/>
                </a:lnTo>
                <a:lnTo>
                  <a:pt x="600367" y="1103332"/>
                </a:lnTo>
                <a:lnTo>
                  <a:pt x="552680" y="1105360"/>
                </a:lnTo>
                <a:close/>
              </a:path>
            </a:pathLst>
          </a:custGeom>
          <a:solidFill>
            <a:srgbClr val="331B2B"/>
          </a:solidFill>
        </p:spPr>
        <p:txBody>
          <a:bodyPr wrap="square" lIns="0" tIns="0" rIns="0" bIns="0" rtlCol="0"/>
          <a:lstStyle/>
          <a:p>
            <a:endParaRPr sz="1200"/>
          </a:p>
        </p:txBody>
      </p:sp>
      <p:sp>
        <p:nvSpPr>
          <p:cNvPr id="6" name="object 6"/>
          <p:cNvSpPr txBox="1"/>
          <p:nvPr/>
        </p:nvSpPr>
        <p:spPr>
          <a:xfrm>
            <a:off x="1276547" y="2523642"/>
            <a:ext cx="269663" cy="524631"/>
          </a:xfrm>
          <a:prstGeom prst="rect">
            <a:avLst/>
          </a:prstGeom>
        </p:spPr>
        <p:txBody>
          <a:bodyPr vert="horz" wrap="square" lIns="0" tIns="11430" rIns="0" bIns="0" rtlCol="0">
            <a:spAutoFit/>
          </a:bodyPr>
          <a:lstStyle/>
          <a:p>
            <a:pPr marL="8467">
              <a:spcBef>
                <a:spcPts val="90"/>
              </a:spcBef>
            </a:pPr>
            <a:r>
              <a:rPr sz="3334" b="1" spc="-133" dirty="0">
                <a:solidFill>
                  <a:srgbClr val="ECDFD0"/>
                </a:solidFill>
                <a:latin typeface="Tahoma"/>
                <a:cs typeface="Tahoma"/>
              </a:rPr>
              <a:t>2</a:t>
            </a:r>
            <a:endParaRPr sz="3334">
              <a:latin typeface="Tahoma"/>
              <a:cs typeface="Tahoma"/>
            </a:endParaRPr>
          </a:p>
        </p:txBody>
      </p:sp>
      <p:sp>
        <p:nvSpPr>
          <p:cNvPr id="7" name="object 7"/>
          <p:cNvSpPr/>
          <p:nvPr/>
        </p:nvSpPr>
        <p:spPr>
          <a:xfrm>
            <a:off x="1039817" y="3550369"/>
            <a:ext cx="737023" cy="737023"/>
          </a:xfrm>
          <a:custGeom>
            <a:avLst/>
            <a:gdLst/>
            <a:ahLst/>
            <a:cxnLst/>
            <a:rect l="l" t="t" r="r" b="b"/>
            <a:pathLst>
              <a:path w="1105535" h="1105535">
                <a:moveTo>
                  <a:pt x="552694" y="1105360"/>
                </a:moveTo>
                <a:lnTo>
                  <a:pt x="504992" y="1103332"/>
                </a:lnTo>
                <a:lnTo>
                  <a:pt x="458431" y="1097357"/>
                </a:lnTo>
                <a:lnTo>
                  <a:pt x="413163" y="1087600"/>
                </a:lnTo>
                <a:lnTo>
                  <a:pt x="369353" y="1074229"/>
                </a:lnTo>
                <a:lnTo>
                  <a:pt x="327166" y="1057409"/>
                </a:lnTo>
                <a:lnTo>
                  <a:pt x="286770" y="1037306"/>
                </a:lnTo>
                <a:lnTo>
                  <a:pt x="248330" y="1014085"/>
                </a:lnTo>
                <a:lnTo>
                  <a:pt x="212012" y="987913"/>
                </a:lnTo>
                <a:lnTo>
                  <a:pt x="177981" y="958956"/>
                </a:lnTo>
                <a:lnTo>
                  <a:pt x="146404" y="927379"/>
                </a:lnTo>
                <a:lnTo>
                  <a:pt x="117447" y="893348"/>
                </a:lnTo>
                <a:lnTo>
                  <a:pt x="91275" y="857030"/>
                </a:lnTo>
                <a:lnTo>
                  <a:pt x="68054" y="818590"/>
                </a:lnTo>
                <a:lnTo>
                  <a:pt x="47951" y="778193"/>
                </a:lnTo>
                <a:lnTo>
                  <a:pt x="31131" y="736007"/>
                </a:lnTo>
                <a:lnTo>
                  <a:pt x="17760" y="692197"/>
                </a:lnTo>
                <a:lnTo>
                  <a:pt x="8003" y="646928"/>
                </a:lnTo>
                <a:lnTo>
                  <a:pt x="2028" y="600367"/>
                </a:lnTo>
                <a:lnTo>
                  <a:pt x="0" y="552677"/>
                </a:lnTo>
                <a:lnTo>
                  <a:pt x="2028" y="504993"/>
                </a:lnTo>
                <a:lnTo>
                  <a:pt x="8003" y="458432"/>
                </a:lnTo>
                <a:lnTo>
                  <a:pt x="17760" y="413163"/>
                </a:lnTo>
                <a:lnTo>
                  <a:pt x="31131" y="369353"/>
                </a:lnTo>
                <a:lnTo>
                  <a:pt x="47951" y="327167"/>
                </a:lnTo>
                <a:lnTo>
                  <a:pt x="68054" y="286771"/>
                </a:lnTo>
                <a:lnTo>
                  <a:pt x="91275" y="248330"/>
                </a:lnTo>
                <a:lnTo>
                  <a:pt x="117447" y="212012"/>
                </a:lnTo>
                <a:lnTo>
                  <a:pt x="146404" y="177981"/>
                </a:lnTo>
                <a:lnTo>
                  <a:pt x="177981" y="146405"/>
                </a:lnTo>
                <a:lnTo>
                  <a:pt x="212012" y="117447"/>
                </a:lnTo>
                <a:lnTo>
                  <a:pt x="248330" y="91275"/>
                </a:lnTo>
                <a:lnTo>
                  <a:pt x="286770" y="68055"/>
                </a:lnTo>
                <a:lnTo>
                  <a:pt x="327166" y="47951"/>
                </a:lnTo>
                <a:lnTo>
                  <a:pt x="369353" y="31131"/>
                </a:lnTo>
                <a:lnTo>
                  <a:pt x="413163" y="17760"/>
                </a:lnTo>
                <a:lnTo>
                  <a:pt x="458431" y="8004"/>
                </a:lnTo>
                <a:lnTo>
                  <a:pt x="504992" y="2028"/>
                </a:lnTo>
                <a:lnTo>
                  <a:pt x="552680" y="0"/>
                </a:lnTo>
                <a:lnTo>
                  <a:pt x="600367" y="2028"/>
                </a:lnTo>
                <a:lnTo>
                  <a:pt x="646928" y="8004"/>
                </a:lnTo>
                <a:lnTo>
                  <a:pt x="692197" y="17760"/>
                </a:lnTo>
                <a:lnTo>
                  <a:pt x="736007" y="31131"/>
                </a:lnTo>
                <a:lnTo>
                  <a:pt x="778193" y="47951"/>
                </a:lnTo>
                <a:lnTo>
                  <a:pt x="818589" y="68055"/>
                </a:lnTo>
                <a:lnTo>
                  <a:pt x="857029" y="91275"/>
                </a:lnTo>
                <a:lnTo>
                  <a:pt x="893348" y="117447"/>
                </a:lnTo>
                <a:lnTo>
                  <a:pt x="927378" y="146405"/>
                </a:lnTo>
                <a:lnTo>
                  <a:pt x="958955" y="177981"/>
                </a:lnTo>
                <a:lnTo>
                  <a:pt x="987913" y="212012"/>
                </a:lnTo>
                <a:lnTo>
                  <a:pt x="1014085" y="248330"/>
                </a:lnTo>
                <a:lnTo>
                  <a:pt x="1037305" y="286771"/>
                </a:lnTo>
                <a:lnTo>
                  <a:pt x="1057409" y="327167"/>
                </a:lnTo>
                <a:lnTo>
                  <a:pt x="1074229" y="369353"/>
                </a:lnTo>
                <a:lnTo>
                  <a:pt x="1087600" y="413163"/>
                </a:lnTo>
                <a:lnTo>
                  <a:pt x="1097356" y="458432"/>
                </a:lnTo>
                <a:lnTo>
                  <a:pt x="1103332" y="504993"/>
                </a:lnTo>
                <a:lnTo>
                  <a:pt x="1105360" y="552680"/>
                </a:lnTo>
                <a:lnTo>
                  <a:pt x="1103332" y="600367"/>
                </a:lnTo>
                <a:lnTo>
                  <a:pt x="1097356" y="646928"/>
                </a:lnTo>
                <a:lnTo>
                  <a:pt x="1087600" y="692197"/>
                </a:lnTo>
                <a:lnTo>
                  <a:pt x="1074229" y="736007"/>
                </a:lnTo>
                <a:lnTo>
                  <a:pt x="1057409" y="778193"/>
                </a:lnTo>
                <a:lnTo>
                  <a:pt x="1037305" y="818590"/>
                </a:lnTo>
                <a:lnTo>
                  <a:pt x="1014085" y="857030"/>
                </a:lnTo>
                <a:lnTo>
                  <a:pt x="987913" y="893348"/>
                </a:lnTo>
                <a:lnTo>
                  <a:pt x="958955" y="927379"/>
                </a:lnTo>
                <a:lnTo>
                  <a:pt x="927378" y="958956"/>
                </a:lnTo>
                <a:lnTo>
                  <a:pt x="893348" y="987913"/>
                </a:lnTo>
                <a:lnTo>
                  <a:pt x="857029" y="1014085"/>
                </a:lnTo>
                <a:lnTo>
                  <a:pt x="818589" y="1037306"/>
                </a:lnTo>
                <a:lnTo>
                  <a:pt x="778193" y="1057409"/>
                </a:lnTo>
                <a:lnTo>
                  <a:pt x="736007" y="1074229"/>
                </a:lnTo>
                <a:lnTo>
                  <a:pt x="692197" y="1087600"/>
                </a:lnTo>
                <a:lnTo>
                  <a:pt x="646928" y="1097357"/>
                </a:lnTo>
                <a:lnTo>
                  <a:pt x="600367" y="1103332"/>
                </a:lnTo>
                <a:lnTo>
                  <a:pt x="552694" y="1105360"/>
                </a:lnTo>
                <a:close/>
              </a:path>
            </a:pathLst>
          </a:custGeom>
          <a:solidFill>
            <a:srgbClr val="331B2B"/>
          </a:solidFill>
        </p:spPr>
        <p:txBody>
          <a:bodyPr wrap="square" lIns="0" tIns="0" rIns="0" bIns="0" rtlCol="0"/>
          <a:lstStyle/>
          <a:p>
            <a:endParaRPr sz="1200"/>
          </a:p>
        </p:txBody>
      </p:sp>
      <p:sp>
        <p:nvSpPr>
          <p:cNvPr id="8" name="object 8"/>
          <p:cNvSpPr txBox="1"/>
          <p:nvPr/>
        </p:nvSpPr>
        <p:spPr>
          <a:xfrm>
            <a:off x="1273415" y="3634755"/>
            <a:ext cx="269663" cy="524631"/>
          </a:xfrm>
          <a:prstGeom prst="rect">
            <a:avLst/>
          </a:prstGeom>
        </p:spPr>
        <p:txBody>
          <a:bodyPr vert="horz" wrap="square" lIns="0" tIns="11430" rIns="0" bIns="0" rtlCol="0">
            <a:spAutoFit/>
          </a:bodyPr>
          <a:lstStyle/>
          <a:p>
            <a:pPr marL="8467">
              <a:spcBef>
                <a:spcPts val="90"/>
              </a:spcBef>
            </a:pPr>
            <a:r>
              <a:rPr sz="3334" b="1" spc="-133" dirty="0">
                <a:solidFill>
                  <a:srgbClr val="ECDFD0"/>
                </a:solidFill>
                <a:latin typeface="Tahoma"/>
                <a:cs typeface="Tahoma"/>
              </a:rPr>
              <a:t>3</a:t>
            </a:r>
            <a:endParaRPr sz="3334">
              <a:latin typeface="Tahoma"/>
              <a:cs typeface="Tahoma"/>
            </a:endParaRPr>
          </a:p>
        </p:txBody>
      </p:sp>
      <p:sp>
        <p:nvSpPr>
          <p:cNvPr id="9" name="object 9"/>
          <p:cNvSpPr txBox="1"/>
          <p:nvPr/>
        </p:nvSpPr>
        <p:spPr>
          <a:xfrm>
            <a:off x="1890330" y="1328704"/>
            <a:ext cx="9052560" cy="701731"/>
          </a:xfrm>
          <a:prstGeom prst="rect">
            <a:avLst/>
          </a:prstGeom>
        </p:spPr>
        <p:txBody>
          <a:bodyPr vert="horz" wrap="square" lIns="0" tIns="7620" rIns="0" bIns="0" rtlCol="0">
            <a:spAutoFit/>
          </a:bodyPr>
          <a:lstStyle/>
          <a:p>
            <a:pPr marL="8467" marR="3387">
              <a:lnSpc>
                <a:spcPct val="117300"/>
              </a:lnSpc>
              <a:spcBef>
                <a:spcPts val="60"/>
              </a:spcBef>
            </a:pPr>
            <a:r>
              <a:rPr sz="2033" b="1" dirty="0">
                <a:solidFill>
                  <a:srgbClr val="331B2B"/>
                </a:solidFill>
                <a:latin typeface="Tahoma"/>
                <a:cs typeface="Tahoma"/>
              </a:rPr>
              <a:t>Underwater</a:t>
            </a:r>
            <a:r>
              <a:rPr sz="2033" b="1" spc="-53" dirty="0">
                <a:solidFill>
                  <a:srgbClr val="331B2B"/>
                </a:solidFill>
                <a:latin typeface="Tahoma"/>
                <a:cs typeface="Tahoma"/>
              </a:rPr>
              <a:t> </a:t>
            </a:r>
            <a:r>
              <a:rPr sz="2033" b="1" dirty="0">
                <a:solidFill>
                  <a:srgbClr val="331B2B"/>
                </a:solidFill>
                <a:latin typeface="Tahoma"/>
                <a:cs typeface="Tahoma"/>
              </a:rPr>
              <a:t>recovery</a:t>
            </a:r>
            <a:r>
              <a:rPr sz="2033" b="1" spc="-53" dirty="0">
                <a:solidFill>
                  <a:srgbClr val="331B2B"/>
                </a:solidFill>
                <a:latin typeface="Tahoma"/>
                <a:cs typeface="Tahoma"/>
              </a:rPr>
              <a:t> </a:t>
            </a:r>
            <a:r>
              <a:rPr sz="2033" b="1" dirty="0">
                <a:solidFill>
                  <a:srgbClr val="331B2B"/>
                </a:solidFill>
                <a:latin typeface="Tahoma"/>
                <a:cs typeface="Tahoma"/>
              </a:rPr>
              <a:t>operations</a:t>
            </a:r>
            <a:r>
              <a:rPr sz="2033" b="1" spc="-50" dirty="0">
                <a:solidFill>
                  <a:srgbClr val="331B2B"/>
                </a:solidFill>
                <a:latin typeface="Tahoma"/>
                <a:cs typeface="Tahoma"/>
              </a:rPr>
              <a:t> </a:t>
            </a:r>
            <a:r>
              <a:rPr sz="2033" b="1" dirty="0">
                <a:solidFill>
                  <a:srgbClr val="331B2B"/>
                </a:solidFill>
                <a:latin typeface="Tahoma"/>
                <a:cs typeface="Tahoma"/>
              </a:rPr>
              <a:t>are</a:t>
            </a:r>
            <a:r>
              <a:rPr sz="2033" b="1" spc="-53" dirty="0">
                <a:solidFill>
                  <a:srgbClr val="331B2B"/>
                </a:solidFill>
                <a:latin typeface="Tahoma"/>
                <a:cs typeface="Tahoma"/>
              </a:rPr>
              <a:t> </a:t>
            </a:r>
            <a:r>
              <a:rPr sz="2033" b="1" dirty="0">
                <a:solidFill>
                  <a:srgbClr val="331B2B"/>
                </a:solidFill>
                <a:latin typeface="Tahoma"/>
                <a:cs typeface="Tahoma"/>
              </a:rPr>
              <a:t>often</a:t>
            </a:r>
            <a:r>
              <a:rPr sz="2033" b="1" spc="-50" dirty="0">
                <a:solidFill>
                  <a:srgbClr val="331B2B"/>
                </a:solidFill>
                <a:latin typeface="Tahoma"/>
                <a:cs typeface="Tahoma"/>
              </a:rPr>
              <a:t> </a:t>
            </a:r>
            <a:r>
              <a:rPr sz="2033" b="1" dirty="0">
                <a:solidFill>
                  <a:srgbClr val="331B2B"/>
                </a:solidFill>
                <a:latin typeface="Tahoma"/>
                <a:cs typeface="Tahoma"/>
              </a:rPr>
              <a:t>done</a:t>
            </a:r>
            <a:r>
              <a:rPr sz="2033" b="1" spc="-53" dirty="0">
                <a:solidFill>
                  <a:srgbClr val="331B2B"/>
                </a:solidFill>
                <a:latin typeface="Tahoma"/>
                <a:cs typeface="Tahoma"/>
              </a:rPr>
              <a:t> </a:t>
            </a:r>
            <a:r>
              <a:rPr sz="2033" b="1" spc="43" dirty="0">
                <a:solidFill>
                  <a:srgbClr val="331B2B"/>
                </a:solidFill>
                <a:latin typeface="Tahoma"/>
                <a:cs typeface="Tahoma"/>
              </a:rPr>
              <a:t>with</a:t>
            </a:r>
            <a:r>
              <a:rPr sz="2033" b="1" spc="-50" dirty="0">
                <a:solidFill>
                  <a:srgbClr val="331B2B"/>
                </a:solidFill>
                <a:latin typeface="Tahoma"/>
                <a:cs typeface="Tahoma"/>
              </a:rPr>
              <a:t> </a:t>
            </a:r>
            <a:r>
              <a:rPr sz="2033" b="1" spc="-30" dirty="0">
                <a:solidFill>
                  <a:srgbClr val="331B2B"/>
                </a:solidFill>
                <a:latin typeface="Tahoma"/>
                <a:cs typeface="Tahoma"/>
              </a:rPr>
              <a:t>large</a:t>
            </a:r>
            <a:r>
              <a:rPr sz="2033" b="1" spc="-53" dirty="0">
                <a:solidFill>
                  <a:srgbClr val="331B2B"/>
                </a:solidFill>
                <a:latin typeface="Tahoma"/>
                <a:cs typeface="Tahoma"/>
              </a:rPr>
              <a:t> </a:t>
            </a:r>
            <a:r>
              <a:rPr sz="2033" b="1" spc="-7" dirty="0">
                <a:solidFill>
                  <a:srgbClr val="331B2B"/>
                </a:solidFill>
                <a:latin typeface="Tahoma"/>
                <a:cs typeface="Tahoma"/>
              </a:rPr>
              <a:t>equipment </a:t>
            </a:r>
            <a:r>
              <a:rPr sz="2033" b="1" dirty="0">
                <a:solidFill>
                  <a:srgbClr val="331B2B"/>
                </a:solidFill>
                <a:latin typeface="Tahoma"/>
                <a:cs typeface="Tahoma"/>
              </a:rPr>
              <a:t>or</a:t>
            </a:r>
            <a:r>
              <a:rPr sz="2033" b="1" spc="83" dirty="0">
                <a:solidFill>
                  <a:srgbClr val="331B2B"/>
                </a:solidFill>
                <a:latin typeface="Tahoma"/>
                <a:cs typeface="Tahoma"/>
              </a:rPr>
              <a:t> </a:t>
            </a:r>
            <a:r>
              <a:rPr sz="2033" b="1" dirty="0">
                <a:solidFill>
                  <a:srgbClr val="331B2B"/>
                </a:solidFill>
                <a:latin typeface="Tahoma"/>
                <a:cs typeface="Tahoma"/>
              </a:rPr>
              <a:t>human</a:t>
            </a:r>
            <a:r>
              <a:rPr sz="2033" b="1" spc="83" dirty="0">
                <a:solidFill>
                  <a:srgbClr val="331B2B"/>
                </a:solidFill>
                <a:latin typeface="Tahoma"/>
                <a:cs typeface="Tahoma"/>
              </a:rPr>
              <a:t> </a:t>
            </a:r>
            <a:r>
              <a:rPr sz="2033" b="1" spc="-7" dirty="0">
                <a:solidFill>
                  <a:srgbClr val="331B2B"/>
                </a:solidFill>
                <a:latin typeface="Tahoma"/>
                <a:cs typeface="Tahoma"/>
              </a:rPr>
              <a:t>divers</a:t>
            </a:r>
            <a:endParaRPr sz="2033">
              <a:latin typeface="Tahoma"/>
              <a:cs typeface="Tahoma"/>
            </a:endParaRPr>
          </a:p>
        </p:txBody>
      </p:sp>
      <p:sp>
        <p:nvSpPr>
          <p:cNvPr id="10" name="object 10"/>
          <p:cNvSpPr txBox="1"/>
          <p:nvPr/>
        </p:nvSpPr>
        <p:spPr>
          <a:xfrm>
            <a:off x="1890330" y="2367954"/>
            <a:ext cx="8602980" cy="701731"/>
          </a:xfrm>
          <a:prstGeom prst="rect">
            <a:avLst/>
          </a:prstGeom>
        </p:spPr>
        <p:txBody>
          <a:bodyPr vert="horz" wrap="square" lIns="0" tIns="7620" rIns="0" bIns="0" rtlCol="0">
            <a:spAutoFit/>
          </a:bodyPr>
          <a:lstStyle/>
          <a:p>
            <a:pPr marL="8467" marR="3387">
              <a:lnSpc>
                <a:spcPct val="117300"/>
              </a:lnSpc>
              <a:spcBef>
                <a:spcPts val="60"/>
              </a:spcBef>
            </a:pPr>
            <a:r>
              <a:rPr sz="2033" b="1" dirty="0">
                <a:solidFill>
                  <a:srgbClr val="331B2B"/>
                </a:solidFill>
                <a:latin typeface="Tahoma"/>
                <a:cs typeface="Tahoma"/>
              </a:rPr>
              <a:t>Advances</a:t>
            </a:r>
            <a:r>
              <a:rPr sz="2033" b="1" spc="40" dirty="0">
                <a:solidFill>
                  <a:srgbClr val="331B2B"/>
                </a:solidFill>
                <a:latin typeface="Tahoma"/>
                <a:cs typeface="Tahoma"/>
              </a:rPr>
              <a:t> </a:t>
            </a:r>
            <a:r>
              <a:rPr sz="2033" b="1" spc="67" dirty="0">
                <a:solidFill>
                  <a:srgbClr val="331B2B"/>
                </a:solidFill>
                <a:latin typeface="Tahoma"/>
                <a:cs typeface="Tahoma"/>
              </a:rPr>
              <a:t>in</a:t>
            </a:r>
            <a:r>
              <a:rPr sz="2033" b="1" spc="40" dirty="0">
                <a:solidFill>
                  <a:srgbClr val="331B2B"/>
                </a:solidFill>
                <a:latin typeface="Tahoma"/>
                <a:cs typeface="Tahoma"/>
              </a:rPr>
              <a:t> </a:t>
            </a:r>
            <a:r>
              <a:rPr sz="2033" b="1" dirty="0">
                <a:solidFill>
                  <a:srgbClr val="331B2B"/>
                </a:solidFill>
                <a:latin typeface="Tahoma"/>
                <a:cs typeface="Tahoma"/>
              </a:rPr>
              <a:t>robotics</a:t>
            </a:r>
            <a:r>
              <a:rPr sz="2033" b="1" spc="43" dirty="0">
                <a:solidFill>
                  <a:srgbClr val="331B2B"/>
                </a:solidFill>
                <a:latin typeface="Tahoma"/>
                <a:cs typeface="Tahoma"/>
              </a:rPr>
              <a:t> </a:t>
            </a:r>
            <a:r>
              <a:rPr sz="2033" b="1" dirty="0">
                <a:solidFill>
                  <a:srgbClr val="331B2B"/>
                </a:solidFill>
                <a:latin typeface="Tahoma"/>
                <a:cs typeface="Tahoma"/>
              </a:rPr>
              <a:t>and</a:t>
            </a:r>
            <a:r>
              <a:rPr sz="2033" b="1" spc="40" dirty="0">
                <a:solidFill>
                  <a:srgbClr val="331B2B"/>
                </a:solidFill>
                <a:latin typeface="Tahoma"/>
                <a:cs typeface="Tahoma"/>
              </a:rPr>
              <a:t> </a:t>
            </a:r>
            <a:r>
              <a:rPr sz="2033" b="1" dirty="0">
                <a:solidFill>
                  <a:srgbClr val="331B2B"/>
                </a:solidFill>
                <a:latin typeface="Tahoma"/>
                <a:cs typeface="Tahoma"/>
              </a:rPr>
              <a:t>miniaturization</a:t>
            </a:r>
            <a:r>
              <a:rPr sz="2033" b="1" spc="43" dirty="0">
                <a:solidFill>
                  <a:srgbClr val="331B2B"/>
                </a:solidFill>
                <a:latin typeface="Tahoma"/>
                <a:cs typeface="Tahoma"/>
              </a:rPr>
              <a:t> </a:t>
            </a:r>
            <a:r>
              <a:rPr sz="2033" b="1" dirty="0">
                <a:solidFill>
                  <a:srgbClr val="331B2B"/>
                </a:solidFill>
                <a:latin typeface="Tahoma"/>
                <a:cs typeface="Tahoma"/>
              </a:rPr>
              <a:t>technology</a:t>
            </a:r>
            <a:r>
              <a:rPr sz="2033" b="1" spc="40" dirty="0">
                <a:solidFill>
                  <a:srgbClr val="331B2B"/>
                </a:solidFill>
                <a:latin typeface="Tahoma"/>
                <a:cs typeface="Tahoma"/>
              </a:rPr>
              <a:t> </a:t>
            </a:r>
            <a:r>
              <a:rPr sz="2033" b="1" dirty="0">
                <a:solidFill>
                  <a:srgbClr val="331B2B"/>
                </a:solidFill>
                <a:latin typeface="Tahoma"/>
                <a:cs typeface="Tahoma"/>
              </a:rPr>
              <a:t>provide</a:t>
            </a:r>
            <a:r>
              <a:rPr sz="2033" b="1" spc="40" dirty="0">
                <a:solidFill>
                  <a:srgbClr val="331B2B"/>
                </a:solidFill>
                <a:latin typeface="Tahoma"/>
                <a:cs typeface="Tahoma"/>
              </a:rPr>
              <a:t> </a:t>
            </a:r>
            <a:r>
              <a:rPr sz="2033" b="1" spc="-17" dirty="0">
                <a:solidFill>
                  <a:srgbClr val="331B2B"/>
                </a:solidFill>
                <a:latin typeface="Tahoma"/>
                <a:cs typeface="Tahoma"/>
              </a:rPr>
              <a:t>new </a:t>
            </a:r>
            <a:r>
              <a:rPr sz="2033" b="1" dirty="0">
                <a:solidFill>
                  <a:srgbClr val="331B2B"/>
                </a:solidFill>
                <a:latin typeface="Tahoma"/>
                <a:cs typeface="Tahoma"/>
              </a:rPr>
              <a:t>opportunities</a:t>
            </a:r>
            <a:r>
              <a:rPr sz="2033" b="1" spc="37" dirty="0">
                <a:solidFill>
                  <a:srgbClr val="331B2B"/>
                </a:solidFill>
                <a:latin typeface="Tahoma"/>
                <a:cs typeface="Tahoma"/>
              </a:rPr>
              <a:t> </a:t>
            </a:r>
            <a:r>
              <a:rPr sz="2033" b="1" dirty="0">
                <a:solidFill>
                  <a:srgbClr val="331B2B"/>
                </a:solidFill>
                <a:latin typeface="Tahoma"/>
                <a:cs typeface="Tahoma"/>
              </a:rPr>
              <a:t>for</a:t>
            </a:r>
            <a:r>
              <a:rPr sz="2033" b="1" spc="40" dirty="0">
                <a:solidFill>
                  <a:srgbClr val="331B2B"/>
                </a:solidFill>
                <a:latin typeface="Tahoma"/>
                <a:cs typeface="Tahoma"/>
              </a:rPr>
              <a:t> </a:t>
            </a:r>
            <a:r>
              <a:rPr sz="2033" b="1" dirty="0">
                <a:solidFill>
                  <a:srgbClr val="331B2B"/>
                </a:solidFill>
                <a:latin typeface="Tahoma"/>
                <a:cs typeface="Tahoma"/>
              </a:rPr>
              <a:t>improving</a:t>
            </a:r>
            <a:r>
              <a:rPr sz="2033" b="1" spc="43" dirty="0">
                <a:solidFill>
                  <a:srgbClr val="331B2B"/>
                </a:solidFill>
                <a:latin typeface="Tahoma"/>
                <a:cs typeface="Tahoma"/>
              </a:rPr>
              <a:t> </a:t>
            </a:r>
            <a:r>
              <a:rPr sz="2033" b="1" spc="-17" dirty="0">
                <a:solidFill>
                  <a:srgbClr val="331B2B"/>
                </a:solidFill>
                <a:latin typeface="Tahoma"/>
                <a:cs typeface="Tahoma"/>
              </a:rPr>
              <a:t>these</a:t>
            </a:r>
            <a:r>
              <a:rPr sz="2033" b="1" spc="43" dirty="0">
                <a:solidFill>
                  <a:srgbClr val="331B2B"/>
                </a:solidFill>
                <a:latin typeface="Tahoma"/>
                <a:cs typeface="Tahoma"/>
              </a:rPr>
              <a:t> </a:t>
            </a:r>
            <a:r>
              <a:rPr sz="2033" b="1" spc="-7" dirty="0">
                <a:solidFill>
                  <a:srgbClr val="331B2B"/>
                </a:solidFill>
                <a:latin typeface="Tahoma"/>
                <a:cs typeface="Tahoma"/>
              </a:rPr>
              <a:t>operations</a:t>
            </a:r>
            <a:endParaRPr sz="2033">
              <a:latin typeface="Tahoma"/>
              <a:cs typeface="Tahoma"/>
            </a:endParaRPr>
          </a:p>
        </p:txBody>
      </p:sp>
      <p:sp>
        <p:nvSpPr>
          <p:cNvPr id="11" name="object 11"/>
          <p:cNvSpPr txBox="1"/>
          <p:nvPr/>
        </p:nvSpPr>
        <p:spPr>
          <a:xfrm>
            <a:off x="1887198" y="3478178"/>
            <a:ext cx="8604250" cy="701731"/>
          </a:xfrm>
          <a:prstGeom prst="rect">
            <a:avLst/>
          </a:prstGeom>
        </p:spPr>
        <p:txBody>
          <a:bodyPr vert="horz" wrap="square" lIns="0" tIns="7620" rIns="0" bIns="0" rtlCol="0">
            <a:spAutoFit/>
          </a:bodyPr>
          <a:lstStyle/>
          <a:p>
            <a:pPr marL="8467" marR="3387">
              <a:lnSpc>
                <a:spcPct val="117300"/>
              </a:lnSpc>
              <a:spcBef>
                <a:spcPts val="60"/>
              </a:spcBef>
            </a:pPr>
            <a:r>
              <a:rPr sz="2033" b="1" spc="50" dirty="0">
                <a:solidFill>
                  <a:srgbClr val="331B2B"/>
                </a:solidFill>
                <a:latin typeface="Tahoma"/>
                <a:cs typeface="Tahoma"/>
              </a:rPr>
              <a:t>This</a:t>
            </a:r>
            <a:r>
              <a:rPr sz="2033" b="1" spc="7" dirty="0">
                <a:solidFill>
                  <a:srgbClr val="331B2B"/>
                </a:solidFill>
                <a:latin typeface="Tahoma"/>
                <a:cs typeface="Tahoma"/>
              </a:rPr>
              <a:t> </a:t>
            </a:r>
            <a:r>
              <a:rPr sz="2033" b="1" dirty="0">
                <a:solidFill>
                  <a:srgbClr val="331B2B"/>
                </a:solidFill>
                <a:latin typeface="Tahoma"/>
                <a:cs typeface="Tahoma"/>
              </a:rPr>
              <a:t>study</a:t>
            </a:r>
            <a:r>
              <a:rPr sz="2033" b="1" spc="13" dirty="0">
                <a:solidFill>
                  <a:srgbClr val="331B2B"/>
                </a:solidFill>
                <a:latin typeface="Tahoma"/>
                <a:cs typeface="Tahoma"/>
              </a:rPr>
              <a:t> </a:t>
            </a:r>
            <a:r>
              <a:rPr sz="2033" b="1" spc="-17" dirty="0">
                <a:solidFill>
                  <a:srgbClr val="331B2B"/>
                </a:solidFill>
                <a:latin typeface="Tahoma"/>
                <a:cs typeface="Tahoma"/>
              </a:rPr>
              <a:t>explores</a:t>
            </a:r>
            <a:r>
              <a:rPr sz="2033" b="1" spc="7" dirty="0">
                <a:solidFill>
                  <a:srgbClr val="331B2B"/>
                </a:solidFill>
                <a:latin typeface="Tahoma"/>
                <a:cs typeface="Tahoma"/>
              </a:rPr>
              <a:t> </a:t>
            </a:r>
            <a:r>
              <a:rPr sz="2033" b="1" dirty="0">
                <a:solidFill>
                  <a:srgbClr val="331B2B"/>
                </a:solidFill>
                <a:latin typeface="Tahoma"/>
                <a:cs typeface="Tahoma"/>
              </a:rPr>
              <a:t>the</a:t>
            </a:r>
            <a:r>
              <a:rPr sz="2033" b="1" spc="10" dirty="0">
                <a:solidFill>
                  <a:srgbClr val="331B2B"/>
                </a:solidFill>
                <a:latin typeface="Tahoma"/>
                <a:cs typeface="Tahoma"/>
              </a:rPr>
              <a:t> </a:t>
            </a:r>
            <a:r>
              <a:rPr sz="2033" b="1" dirty="0">
                <a:solidFill>
                  <a:srgbClr val="331B2B"/>
                </a:solidFill>
                <a:latin typeface="Tahoma"/>
                <a:cs typeface="Tahoma"/>
              </a:rPr>
              <a:t>development</a:t>
            </a:r>
            <a:r>
              <a:rPr sz="2033" b="1" spc="10" dirty="0">
                <a:solidFill>
                  <a:srgbClr val="331B2B"/>
                </a:solidFill>
                <a:latin typeface="Tahoma"/>
                <a:cs typeface="Tahoma"/>
              </a:rPr>
              <a:t> </a:t>
            </a:r>
            <a:r>
              <a:rPr sz="2033" b="1" dirty="0">
                <a:solidFill>
                  <a:srgbClr val="331B2B"/>
                </a:solidFill>
                <a:latin typeface="Tahoma"/>
                <a:cs typeface="Tahoma"/>
              </a:rPr>
              <a:t>of</a:t>
            </a:r>
            <a:r>
              <a:rPr sz="2033" b="1" spc="10" dirty="0">
                <a:solidFill>
                  <a:srgbClr val="331B2B"/>
                </a:solidFill>
                <a:latin typeface="Tahoma"/>
                <a:cs typeface="Tahoma"/>
              </a:rPr>
              <a:t> </a:t>
            </a:r>
            <a:r>
              <a:rPr sz="2033" b="1" dirty="0">
                <a:solidFill>
                  <a:srgbClr val="331B2B"/>
                </a:solidFill>
                <a:latin typeface="Tahoma"/>
                <a:cs typeface="Tahoma"/>
              </a:rPr>
              <a:t>a</a:t>
            </a:r>
            <a:r>
              <a:rPr sz="2033" b="1" spc="10" dirty="0">
                <a:solidFill>
                  <a:srgbClr val="331B2B"/>
                </a:solidFill>
                <a:latin typeface="Tahoma"/>
                <a:cs typeface="Tahoma"/>
              </a:rPr>
              <a:t> </a:t>
            </a:r>
            <a:r>
              <a:rPr sz="2033" b="1" dirty="0">
                <a:solidFill>
                  <a:srgbClr val="331B2B"/>
                </a:solidFill>
                <a:latin typeface="Tahoma"/>
                <a:cs typeface="Tahoma"/>
              </a:rPr>
              <a:t>mini-computer</a:t>
            </a:r>
            <a:r>
              <a:rPr sz="2033" b="1" spc="7" dirty="0">
                <a:solidFill>
                  <a:srgbClr val="331B2B"/>
                </a:solidFill>
                <a:latin typeface="Tahoma"/>
                <a:cs typeface="Tahoma"/>
              </a:rPr>
              <a:t> </a:t>
            </a:r>
            <a:r>
              <a:rPr sz="2033" b="1" spc="-7" dirty="0">
                <a:solidFill>
                  <a:srgbClr val="331B2B"/>
                </a:solidFill>
                <a:latin typeface="Tahoma"/>
                <a:cs typeface="Tahoma"/>
              </a:rPr>
              <a:t>powered </a:t>
            </a:r>
            <a:r>
              <a:rPr sz="2033" b="1" dirty="0">
                <a:solidFill>
                  <a:srgbClr val="331B2B"/>
                </a:solidFill>
                <a:latin typeface="Tahoma"/>
                <a:cs typeface="Tahoma"/>
              </a:rPr>
              <a:t>submersible</a:t>
            </a:r>
            <a:r>
              <a:rPr sz="2033" b="1" spc="-113" dirty="0">
                <a:solidFill>
                  <a:srgbClr val="331B2B"/>
                </a:solidFill>
                <a:latin typeface="Tahoma"/>
                <a:cs typeface="Tahoma"/>
              </a:rPr>
              <a:t> </a:t>
            </a:r>
            <a:r>
              <a:rPr sz="2033" b="1" spc="-7" dirty="0">
                <a:solidFill>
                  <a:srgbClr val="331B2B"/>
                </a:solidFill>
                <a:latin typeface="Tahoma"/>
                <a:cs typeface="Tahoma"/>
              </a:rPr>
              <a:t>robot</a:t>
            </a:r>
            <a:endParaRPr sz="2033">
              <a:latin typeface="Tahoma"/>
              <a:cs typeface="Tahoma"/>
            </a:endParaRPr>
          </a:p>
        </p:txBody>
      </p:sp>
      <p:grpSp>
        <p:nvGrpSpPr>
          <p:cNvPr id="12" name="object 12"/>
          <p:cNvGrpSpPr/>
          <p:nvPr/>
        </p:nvGrpSpPr>
        <p:grpSpPr>
          <a:xfrm>
            <a:off x="10997775" y="5240910"/>
            <a:ext cx="1194223" cy="1617133"/>
            <a:chOff x="16496661" y="7861365"/>
            <a:chExt cx="1791335" cy="2425700"/>
          </a:xfrm>
        </p:grpSpPr>
        <p:sp>
          <p:nvSpPr>
            <p:cNvPr id="13" name="object 13"/>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14" name="object 14"/>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15" name="object 15"/>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16" name="object 16"/>
          <p:cNvSpPr txBox="1"/>
          <p:nvPr/>
        </p:nvSpPr>
        <p:spPr>
          <a:xfrm>
            <a:off x="11253983" y="5769140"/>
            <a:ext cx="260350" cy="506058"/>
          </a:xfrm>
          <a:prstGeom prst="rect">
            <a:avLst/>
          </a:prstGeom>
        </p:spPr>
        <p:txBody>
          <a:bodyPr vert="horz" wrap="square" lIns="0" tIns="8467" rIns="0" bIns="0" rtlCol="0">
            <a:spAutoFit/>
          </a:bodyPr>
          <a:lstStyle/>
          <a:p>
            <a:pPr marL="8467">
              <a:spcBef>
                <a:spcPts val="67"/>
              </a:spcBef>
            </a:pPr>
            <a:r>
              <a:rPr sz="3233" b="1" spc="-143" dirty="0">
                <a:solidFill>
                  <a:srgbClr val="331B2B"/>
                </a:solidFill>
                <a:latin typeface="Tahoma"/>
                <a:cs typeface="Tahoma"/>
              </a:rPr>
              <a:t>5</a:t>
            </a:r>
            <a:endParaRPr sz="3233">
              <a:latin typeface="Tahoma"/>
              <a:cs typeface="Tahoma"/>
            </a:endParaRPr>
          </a:p>
        </p:txBody>
      </p:sp>
      <p:sp>
        <p:nvSpPr>
          <p:cNvPr id="17" name="object 17"/>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8" name="object 18"/>
          <p:cNvGrpSpPr/>
          <p:nvPr/>
        </p:nvGrpSpPr>
        <p:grpSpPr>
          <a:xfrm>
            <a:off x="1" y="1"/>
            <a:ext cx="805603" cy="1544743"/>
            <a:chOff x="0" y="0"/>
            <a:chExt cx="1208405" cy="2317115"/>
          </a:xfrm>
        </p:grpSpPr>
        <p:sp>
          <p:nvSpPr>
            <p:cNvPr id="19" name="object 19"/>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20" name="object 20"/>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grpSp>
        <p:nvGrpSpPr>
          <p:cNvPr id="21" name="object 21"/>
          <p:cNvGrpSpPr/>
          <p:nvPr/>
        </p:nvGrpSpPr>
        <p:grpSpPr>
          <a:xfrm>
            <a:off x="0" y="4620480"/>
            <a:ext cx="1776730" cy="2237740"/>
            <a:chOff x="0" y="6930720"/>
            <a:chExt cx="2665095" cy="3356610"/>
          </a:xfrm>
        </p:grpSpPr>
        <p:sp>
          <p:nvSpPr>
            <p:cNvPr id="22" name="object 22"/>
            <p:cNvSpPr/>
            <p:nvPr/>
          </p:nvSpPr>
          <p:spPr>
            <a:xfrm>
              <a:off x="0" y="7230508"/>
              <a:ext cx="2218055" cy="3056890"/>
            </a:xfrm>
            <a:custGeom>
              <a:avLst/>
              <a:gdLst/>
              <a:ahLst/>
              <a:cxnLst/>
              <a:rect l="l" t="t" r="r" b="b"/>
              <a:pathLst>
                <a:path w="2218055" h="3056890">
                  <a:moveTo>
                    <a:pt x="0" y="3056490"/>
                  </a:moveTo>
                  <a:lnTo>
                    <a:pt x="0" y="3289"/>
                  </a:lnTo>
                  <a:lnTo>
                    <a:pt x="19069" y="0"/>
                  </a:lnTo>
                  <a:lnTo>
                    <a:pt x="68592" y="7598"/>
                  </a:lnTo>
                  <a:lnTo>
                    <a:pt x="104164" y="27513"/>
                  </a:lnTo>
                  <a:lnTo>
                    <a:pt x="128063" y="57251"/>
                  </a:lnTo>
                  <a:lnTo>
                    <a:pt x="142569" y="94320"/>
                  </a:lnTo>
                  <a:lnTo>
                    <a:pt x="149960" y="136227"/>
                  </a:lnTo>
                  <a:lnTo>
                    <a:pt x="152513" y="180481"/>
                  </a:lnTo>
                  <a:lnTo>
                    <a:pt x="152508" y="224588"/>
                  </a:lnTo>
                  <a:lnTo>
                    <a:pt x="152222" y="266056"/>
                  </a:lnTo>
                  <a:lnTo>
                    <a:pt x="153070" y="315381"/>
                  </a:lnTo>
                  <a:lnTo>
                    <a:pt x="154724" y="364716"/>
                  </a:lnTo>
                  <a:lnTo>
                    <a:pt x="157258" y="414026"/>
                  </a:lnTo>
                  <a:lnTo>
                    <a:pt x="160751" y="463278"/>
                  </a:lnTo>
                  <a:lnTo>
                    <a:pt x="165278" y="512437"/>
                  </a:lnTo>
                  <a:lnTo>
                    <a:pt x="170914" y="561470"/>
                  </a:lnTo>
                  <a:lnTo>
                    <a:pt x="177738" y="610342"/>
                  </a:lnTo>
                  <a:lnTo>
                    <a:pt x="185824" y="659020"/>
                  </a:lnTo>
                  <a:lnTo>
                    <a:pt x="195250" y="707469"/>
                  </a:lnTo>
                  <a:lnTo>
                    <a:pt x="206091" y="755656"/>
                  </a:lnTo>
                  <a:lnTo>
                    <a:pt x="218424" y="803546"/>
                  </a:lnTo>
                  <a:lnTo>
                    <a:pt x="232172" y="849977"/>
                  </a:lnTo>
                  <a:lnTo>
                    <a:pt x="247701" y="896061"/>
                  </a:lnTo>
                  <a:lnTo>
                    <a:pt x="264990" y="941675"/>
                  </a:lnTo>
                  <a:lnTo>
                    <a:pt x="284019" y="986695"/>
                  </a:lnTo>
                  <a:lnTo>
                    <a:pt x="304765" y="1030998"/>
                  </a:lnTo>
                  <a:lnTo>
                    <a:pt x="327208" y="1074459"/>
                  </a:lnTo>
                  <a:lnTo>
                    <a:pt x="351327" y="1116954"/>
                  </a:lnTo>
                  <a:lnTo>
                    <a:pt x="377100" y="1158360"/>
                  </a:lnTo>
                  <a:lnTo>
                    <a:pt x="404507" y="1198553"/>
                  </a:lnTo>
                  <a:lnTo>
                    <a:pt x="433526" y="1237409"/>
                  </a:lnTo>
                  <a:lnTo>
                    <a:pt x="464137" y="1274804"/>
                  </a:lnTo>
                  <a:lnTo>
                    <a:pt x="496318" y="1310614"/>
                  </a:lnTo>
                  <a:lnTo>
                    <a:pt x="530047" y="1344716"/>
                  </a:lnTo>
                  <a:lnTo>
                    <a:pt x="565305" y="1376986"/>
                  </a:lnTo>
                  <a:lnTo>
                    <a:pt x="602069" y="1407299"/>
                  </a:lnTo>
                  <a:lnTo>
                    <a:pt x="640319" y="1435533"/>
                  </a:lnTo>
                  <a:lnTo>
                    <a:pt x="680033" y="1461562"/>
                  </a:lnTo>
                  <a:lnTo>
                    <a:pt x="721191" y="1485264"/>
                  </a:lnTo>
                  <a:lnTo>
                    <a:pt x="763772" y="1506515"/>
                  </a:lnTo>
                  <a:lnTo>
                    <a:pt x="807753" y="1525190"/>
                  </a:lnTo>
                  <a:lnTo>
                    <a:pt x="853115" y="1541166"/>
                  </a:lnTo>
                  <a:lnTo>
                    <a:pt x="900931" y="1554717"/>
                  </a:lnTo>
                  <a:lnTo>
                    <a:pt x="949324" y="1565568"/>
                  </a:lnTo>
                  <a:lnTo>
                    <a:pt x="1620700" y="1697215"/>
                  </a:lnTo>
                  <a:lnTo>
                    <a:pt x="1631337" y="1702655"/>
                  </a:lnTo>
                  <a:lnTo>
                    <a:pt x="1672935" y="1728858"/>
                  </a:lnTo>
                  <a:lnTo>
                    <a:pt x="1711438" y="1758917"/>
                  </a:lnTo>
                  <a:lnTo>
                    <a:pt x="1746335" y="1793081"/>
                  </a:lnTo>
                  <a:lnTo>
                    <a:pt x="1777117" y="1831598"/>
                  </a:lnTo>
                  <a:lnTo>
                    <a:pt x="1801633" y="1871355"/>
                  </a:lnTo>
                  <a:lnTo>
                    <a:pt x="1821225" y="1912818"/>
                  </a:lnTo>
                  <a:lnTo>
                    <a:pt x="1836443" y="1955809"/>
                  </a:lnTo>
                  <a:lnTo>
                    <a:pt x="1847835" y="2000146"/>
                  </a:lnTo>
                  <a:lnTo>
                    <a:pt x="1855950" y="2045651"/>
                  </a:lnTo>
                  <a:lnTo>
                    <a:pt x="1861337" y="2092143"/>
                  </a:lnTo>
                  <a:lnTo>
                    <a:pt x="1864544" y="2139444"/>
                  </a:lnTo>
                  <a:lnTo>
                    <a:pt x="1866121" y="2187373"/>
                  </a:lnTo>
                  <a:lnTo>
                    <a:pt x="1866616" y="2235751"/>
                  </a:lnTo>
                  <a:lnTo>
                    <a:pt x="1866554" y="2333135"/>
                  </a:lnTo>
                  <a:lnTo>
                    <a:pt x="1867095" y="2381781"/>
                  </a:lnTo>
                  <a:lnTo>
                    <a:pt x="1868749" y="2430157"/>
                  </a:lnTo>
                  <a:lnTo>
                    <a:pt x="1872065" y="2478084"/>
                  </a:lnTo>
                  <a:lnTo>
                    <a:pt x="1877592" y="2525382"/>
                  </a:lnTo>
                  <a:lnTo>
                    <a:pt x="1885932" y="2571984"/>
                  </a:lnTo>
                  <a:lnTo>
                    <a:pt x="1897279" y="2617883"/>
                  </a:lnTo>
                  <a:lnTo>
                    <a:pt x="1911524" y="2662941"/>
                  </a:lnTo>
                  <a:lnTo>
                    <a:pt x="1928559" y="2707021"/>
                  </a:lnTo>
                  <a:lnTo>
                    <a:pt x="1948276" y="2749985"/>
                  </a:lnTo>
                  <a:lnTo>
                    <a:pt x="1970565" y="2791694"/>
                  </a:lnTo>
                  <a:lnTo>
                    <a:pt x="1995318" y="2832010"/>
                  </a:lnTo>
                  <a:lnTo>
                    <a:pt x="2022427" y="2870796"/>
                  </a:lnTo>
                  <a:lnTo>
                    <a:pt x="2051784" y="2907915"/>
                  </a:lnTo>
                  <a:lnTo>
                    <a:pt x="2083279" y="2943227"/>
                  </a:lnTo>
                  <a:lnTo>
                    <a:pt x="2116805" y="2976594"/>
                  </a:lnTo>
                  <a:lnTo>
                    <a:pt x="2152253" y="3007880"/>
                  </a:lnTo>
                  <a:lnTo>
                    <a:pt x="2189515" y="3036947"/>
                  </a:lnTo>
                  <a:lnTo>
                    <a:pt x="2218028" y="3056490"/>
                  </a:lnTo>
                  <a:lnTo>
                    <a:pt x="0" y="3056490"/>
                  </a:lnTo>
                  <a:close/>
                </a:path>
                <a:path w="2218055" h="3056890">
                  <a:moveTo>
                    <a:pt x="1620700" y="1697215"/>
                  </a:moveTo>
                  <a:lnTo>
                    <a:pt x="949324" y="1565568"/>
                  </a:lnTo>
                  <a:lnTo>
                    <a:pt x="998194" y="1574195"/>
                  </a:lnTo>
                  <a:lnTo>
                    <a:pt x="1047441" y="1581078"/>
                  </a:lnTo>
                  <a:lnTo>
                    <a:pt x="1096969" y="1586694"/>
                  </a:lnTo>
                  <a:lnTo>
                    <a:pt x="1246236" y="1600726"/>
                  </a:lnTo>
                  <a:lnTo>
                    <a:pt x="1295891" y="1606058"/>
                  </a:lnTo>
                  <a:lnTo>
                    <a:pt x="1345330" y="1612515"/>
                  </a:lnTo>
                  <a:lnTo>
                    <a:pt x="1394782" y="1620794"/>
                  </a:lnTo>
                  <a:lnTo>
                    <a:pt x="1444201" y="1631440"/>
                  </a:lnTo>
                  <a:lnTo>
                    <a:pt x="1493076" y="1644700"/>
                  </a:lnTo>
                  <a:lnTo>
                    <a:pt x="1540897" y="1660824"/>
                  </a:lnTo>
                  <a:lnTo>
                    <a:pt x="1587154" y="1680060"/>
                  </a:lnTo>
                  <a:lnTo>
                    <a:pt x="1620700" y="1697215"/>
                  </a:lnTo>
                  <a:close/>
                </a:path>
              </a:pathLst>
            </a:custGeom>
            <a:solidFill>
              <a:srgbClr val="CDB3BF"/>
            </a:solidFill>
          </p:spPr>
          <p:txBody>
            <a:bodyPr wrap="square" lIns="0" tIns="0" rIns="0" bIns="0" rtlCol="0"/>
            <a:lstStyle/>
            <a:p>
              <a:endParaRPr sz="1200"/>
            </a:p>
          </p:txBody>
        </p:sp>
        <p:sp>
          <p:nvSpPr>
            <p:cNvPr id="23" name="object 23"/>
            <p:cNvSpPr/>
            <p:nvPr/>
          </p:nvSpPr>
          <p:spPr>
            <a:xfrm>
              <a:off x="1559725" y="6930720"/>
              <a:ext cx="1105535" cy="1105535"/>
            </a:xfrm>
            <a:custGeom>
              <a:avLst/>
              <a:gdLst/>
              <a:ahLst/>
              <a:cxnLst/>
              <a:rect l="l" t="t" r="r" b="b"/>
              <a:pathLst>
                <a:path w="1105535" h="1105534">
                  <a:moveTo>
                    <a:pt x="552680" y="1105360"/>
                  </a:moveTo>
                  <a:lnTo>
                    <a:pt x="504992" y="1103331"/>
                  </a:lnTo>
                  <a:lnTo>
                    <a:pt x="458431" y="1097356"/>
                  </a:lnTo>
                  <a:lnTo>
                    <a:pt x="413163" y="1087600"/>
                  </a:lnTo>
                  <a:lnTo>
                    <a:pt x="369353" y="1074229"/>
                  </a:lnTo>
                  <a:lnTo>
                    <a:pt x="327166" y="1057408"/>
                  </a:lnTo>
                  <a:lnTo>
                    <a:pt x="286770" y="1037305"/>
                  </a:lnTo>
                  <a:lnTo>
                    <a:pt x="248330" y="1014085"/>
                  </a:lnTo>
                  <a:lnTo>
                    <a:pt x="212012" y="987913"/>
                  </a:lnTo>
                  <a:lnTo>
                    <a:pt x="177981" y="958955"/>
                  </a:lnTo>
                  <a:lnTo>
                    <a:pt x="146404" y="927378"/>
                  </a:lnTo>
                  <a:lnTo>
                    <a:pt x="117447" y="893348"/>
                  </a:lnTo>
                  <a:lnTo>
                    <a:pt x="91275" y="857030"/>
                  </a:lnTo>
                  <a:lnTo>
                    <a:pt x="68054" y="818590"/>
                  </a:lnTo>
                  <a:lnTo>
                    <a:pt x="47951" y="778193"/>
                  </a:lnTo>
                  <a:lnTo>
                    <a:pt x="31131" y="736007"/>
                  </a:lnTo>
                  <a:lnTo>
                    <a:pt x="17760" y="692197"/>
                  </a:lnTo>
                  <a:lnTo>
                    <a:pt x="8003" y="646928"/>
                  </a:lnTo>
                  <a:lnTo>
                    <a:pt x="2028" y="600368"/>
                  </a:lnTo>
                  <a:lnTo>
                    <a:pt x="0" y="552678"/>
                  </a:lnTo>
                  <a:lnTo>
                    <a:pt x="2028" y="504993"/>
                  </a:lnTo>
                  <a:lnTo>
                    <a:pt x="8003" y="458432"/>
                  </a:lnTo>
                  <a:lnTo>
                    <a:pt x="17760" y="413163"/>
                  </a:lnTo>
                  <a:lnTo>
                    <a:pt x="31131" y="369353"/>
                  </a:lnTo>
                  <a:lnTo>
                    <a:pt x="47951" y="327167"/>
                  </a:lnTo>
                  <a:lnTo>
                    <a:pt x="68054" y="286770"/>
                  </a:lnTo>
                  <a:lnTo>
                    <a:pt x="91275" y="248330"/>
                  </a:lnTo>
                  <a:lnTo>
                    <a:pt x="117447" y="212012"/>
                  </a:lnTo>
                  <a:lnTo>
                    <a:pt x="146404" y="177981"/>
                  </a:lnTo>
                  <a:lnTo>
                    <a:pt x="177981" y="146404"/>
                  </a:lnTo>
                  <a:lnTo>
                    <a:pt x="212012" y="117447"/>
                  </a:lnTo>
                  <a:lnTo>
                    <a:pt x="248330" y="91275"/>
                  </a:lnTo>
                  <a:lnTo>
                    <a:pt x="286770" y="68054"/>
                  </a:lnTo>
                  <a:lnTo>
                    <a:pt x="327166" y="47951"/>
                  </a:lnTo>
                  <a:lnTo>
                    <a:pt x="369353" y="31131"/>
                  </a:lnTo>
                  <a:lnTo>
                    <a:pt x="413163" y="17760"/>
                  </a:lnTo>
                  <a:lnTo>
                    <a:pt x="458431" y="8004"/>
                  </a:lnTo>
                  <a:lnTo>
                    <a:pt x="504992" y="2028"/>
                  </a:lnTo>
                  <a:lnTo>
                    <a:pt x="552680" y="0"/>
                  </a:lnTo>
                  <a:lnTo>
                    <a:pt x="600367" y="2028"/>
                  </a:lnTo>
                  <a:lnTo>
                    <a:pt x="646928" y="8004"/>
                  </a:lnTo>
                  <a:lnTo>
                    <a:pt x="692197" y="17760"/>
                  </a:lnTo>
                  <a:lnTo>
                    <a:pt x="736007" y="31131"/>
                  </a:lnTo>
                  <a:lnTo>
                    <a:pt x="778193" y="47951"/>
                  </a:lnTo>
                  <a:lnTo>
                    <a:pt x="818589" y="68054"/>
                  </a:lnTo>
                  <a:lnTo>
                    <a:pt x="857029" y="91275"/>
                  </a:lnTo>
                  <a:lnTo>
                    <a:pt x="893348" y="117447"/>
                  </a:lnTo>
                  <a:lnTo>
                    <a:pt x="927378" y="146404"/>
                  </a:lnTo>
                  <a:lnTo>
                    <a:pt x="958955" y="177981"/>
                  </a:lnTo>
                  <a:lnTo>
                    <a:pt x="987913" y="212012"/>
                  </a:lnTo>
                  <a:lnTo>
                    <a:pt x="1014085" y="248330"/>
                  </a:lnTo>
                  <a:lnTo>
                    <a:pt x="1037305" y="286770"/>
                  </a:lnTo>
                  <a:lnTo>
                    <a:pt x="1057409" y="327167"/>
                  </a:lnTo>
                  <a:lnTo>
                    <a:pt x="1074229" y="369353"/>
                  </a:lnTo>
                  <a:lnTo>
                    <a:pt x="1087600" y="413163"/>
                  </a:lnTo>
                  <a:lnTo>
                    <a:pt x="1097356" y="458432"/>
                  </a:lnTo>
                  <a:lnTo>
                    <a:pt x="1103332" y="504993"/>
                  </a:lnTo>
                  <a:lnTo>
                    <a:pt x="1105360" y="552680"/>
                  </a:lnTo>
                  <a:lnTo>
                    <a:pt x="1103332" y="600368"/>
                  </a:lnTo>
                  <a:lnTo>
                    <a:pt x="1097356" y="646928"/>
                  </a:lnTo>
                  <a:lnTo>
                    <a:pt x="1087600" y="692197"/>
                  </a:lnTo>
                  <a:lnTo>
                    <a:pt x="1074229" y="736007"/>
                  </a:lnTo>
                  <a:lnTo>
                    <a:pt x="1057409" y="778193"/>
                  </a:lnTo>
                  <a:lnTo>
                    <a:pt x="1037305" y="818590"/>
                  </a:lnTo>
                  <a:lnTo>
                    <a:pt x="1014085" y="857030"/>
                  </a:lnTo>
                  <a:lnTo>
                    <a:pt x="987913" y="893348"/>
                  </a:lnTo>
                  <a:lnTo>
                    <a:pt x="958955" y="927378"/>
                  </a:lnTo>
                  <a:lnTo>
                    <a:pt x="927378" y="958955"/>
                  </a:lnTo>
                  <a:lnTo>
                    <a:pt x="893348" y="987913"/>
                  </a:lnTo>
                  <a:lnTo>
                    <a:pt x="857029" y="1014085"/>
                  </a:lnTo>
                  <a:lnTo>
                    <a:pt x="818589" y="1037305"/>
                  </a:lnTo>
                  <a:lnTo>
                    <a:pt x="778193" y="1057408"/>
                  </a:lnTo>
                  <a:lnTo>
                    <a:pt x="736007" y="1074229"/>
                  </a:lnTo>
                  <a:lnTo>
                    <a:pt x="692197" y="1087600"/>
                  </a:lnTo>
                  <a:lnTo>
                    <a:pt x="646928" y="1097356"/>
                  </a:lnTo>
                  <a:lnTo>
                    <a:pt x="600367" y="1103331"/>
                  </a:lnTo>
                  <a:lnTo>
                    <a:pt x="552680" y="1105360"/>
                  </a:lnTo>
                  <a:close/>
                </a:path>
              </a:pathLst>
            </a:custGeom>
            <a:solidFill>
              <a:srgbClr val="331B2B"/>
            </a:solidFill>
          </p:spPr>
          <p:txBody>
            <a:bodyPr wrap="square" lIns="0" tIns="0" rIns="0" bIns="0" rtlCol="0"/>
            <a:lstStyle/>
            <a:p>
              <a:endParaRPr sz="1200"/>
            </a:p>
          </p:txBody>
        </p:sp>
      </p:grpSp>
      <p:sp>
        <p:nvSpPr>
          <p:cNvPr id="24" name="object 24"/>
          <p:cNvSpPr txBox="1"/>
          <p:nvPr/>
        </p:nvSpPr>
        <p:spPr>
          <a:xfrm>
            <a:off x="1316833" y="4704866"/>
            <a:ext cx="182880" cy="524631"/>
          </a:xfrm>
          <a:prstGeom prst="rect">
            <a:avLst/>
          </a:prstGeom>
        </p:spPr>
        <p:txBody>
          <a:bodyPr vert="horz" wrap="square" lIns="0" tIns="11430" rIns="0" bIns="0" rtlCol="0">
            <a:spAutoFit/>
          </a:bodyPr>
          <a:lstStyle/>
          <a:p>
            <a:pPr marL="8467">
              <a:spcBef>
                <a:spcPts val="90"/>
              </a:spcBef>
            </a:pPr>
            <a:r>
              <a:rPr sz="3334" b="1" spc="-133" dirty="0">
                <a:solidFill>
                  <a:srgbClr val="ECDFD0"/>
                </a:solidFill>
                <a:latin typeface="Tahoma"/>
                <a:cs typeface="Tahoma"/>
              </a:rPr>
              <a:t>-</a:t>
            </a:r>
            <a:endParaRPr sz="3334">
              <a:latin typeface="Tahoma"/>
              <a:cs typeface="Tahoma"/>
            </a:endParaRPr>
          </a:p>
        </p:txBody>
      </p:sp>
      <p:sp>
        <p:nvSpPr>
          <p:cNvPr id="25" name="object 25"/>
          <p:cNvSpPr txBox="1"/>
          <p:nvPr/>
        </p:nvSpPr>
        <p:spPr>
          <a:xfrm>
            <a:off x="1887199" y="4548291"/>
            <a:ext cx="9284123" cy="1433726"/>
          </a:xfrm>
          <a:prstGeom prst="rect">
            <a:avLst/>
          </a:prstGeom>
        </p:spPr>
        <p:txBody>
          <a:bodyPr vert="horz" wrap="square" lIns="0" tIns="7620" rIns="0" bIns="0" rtlCol="0">
            <a:spAutoFit/>
          </a:bodyPr>
          <a:lstStyle/>
          <a:p>
            <a:pPr marL="8467" marR="3387">
              <a:lnSpc>
                <a:spcPct val="117300"/>
              </a:lnSpc>
              <a:spcBef>
                <a:spcPts val="60"/>
              </a:spcBef>
            </a:pPr>
            <a:r>
              <a:rPr sz="2033" b="1" dirty="0">
                <a:solidFill>
                  <a:srgbClr val="331B2B"/>
                </a:solidFill>
                <a:latin typeface="Tahoma"/>
                <a:cs typeface="Tahoma"/>
              </a:rPr>
              <a:t>Underwater</a:t>
            </a:r>
            <a:r>
              <a:rPr sz="2033" b="1" spc="70" dirty="0">
                <a:solidFill>
                  <a:srgbClr val="331B2B"/>
                </a:solidFill>
                <a:latin typeface="Tahoma"/>
                <a:cs typeface="Tahoma"/>
              </a:rPr>
              <a:t> </a:t>
            </a:r>
            <a:r>
              <a:rPr sz="2033" b="1" dirty="0">
                <a:solidFill>
                  <a:srgbClr val="331B2B"/>
                </a:solidFill>
                <a:latin typeface="Tahoma"/>
                <a:cs typeface="Tahoma"/>
              </a:rPr>
              <a:t>recovery</a:t>
            </a:r>
            <a:r>
              <a:rPr sz="2033" b="1" spc="76" dirty="0">
                <a:solidFill>
                  <a:srgbClr val="331B2B"/>
                </a:solidFill>
                <a:latin typeface="Tahoma"/>
                <a:cs typeface="Tahoma"/>
              </a:rPr>
              <a:t> </a:t>
            </a:r>
            <a:r>
              <a:rPr sz="2033" b="1" dirty="0">
                <a:solidFill>
                  <a:srgbClr val="331B2B"/>
                </a:solidFill>
                <a:latin typeface="Tahoma"/>
                <a:cs typeface="Tahoma"/>
              </a:rPr>
              <a:t>is</a:t>
            </a:r>
            <a:r>
              <a:rPr sz="2033" b="1" spc="76" dirty="0">
                <a:solidFill>
                  <a:srgbClr val="331B2B"/>
                </a:solidFill>
                <a:latin typeface="Tahoma"/>
                <a:cs typeface="Tahoma"/>
              </a:rPr>
              <a:t> </a:t>
            </a:r>
            <a:r>
              <a:rPr sz="2033" b="1" dirty="0">
                <a:solidFill>
                  <a:srgbClr val="331B2B"/>
                </a:solidFill>
                <a:latin typeface="Tahoma"/>
                <a:cs typeface="Tahoma"/>
              </a:rPr>
              <a:t>hindered</a:t>
            </a:r>
            <a:r>
              <a:rPr sz="2033" b="1" spc="76" dirty="0">
                <a:solidFill>
                  <a:srgbClr val="331B2B"/>
                </a:solidFill>
                <a:latin typeface="Tahoma"/>
                <a:cs typeface="Tahoma"/>
              </a:rPr>
              <a:t> </a:t>
            </a:r>
            <a:r>
              <a:rPr sz="2033" b="1" dirty="0">
                <a:solidFill>
                  <a:srgbClr val="331B2B"/>
                </a:solidFill>
                <a:latin typeface="Tahoma"/>
                <a:cs typeface="Tahoma"/>
              </a:rPr>
              <a:t>by</a:t>
            </a:r>
            <a:r>
              <a:rPr sz="2033" b="1" spc="76" dirty="0">
                <a:solidFill>
                  <a:srgbClr val="331B2B"/>
                </a:solidFill>
                <a:latin typeface="Tahoma"/>
                <a:cs typeface="Tahoma"/>
              </a:rPr>
              <a:t> </a:t>
            </a:r>
            <a:r>
              <a:rPr sz="2033" b="1" dirty="0">
                <a:solidFill>
                  <a:srgbClr val="331B2B"/>
                </a:solidFill>
                <a:latin typeface="Tahoma"/>
                <a:cs typeface="Tahoma"/>
              </a:rPr>
              <a:t>limitations</a:t>
            </a:r>
            <a:r>
              <a:rPr sz="2033" b="1" spc="76" dirty="0">
                <a:solidFill>
                  <a:srgbClr val="331B2B"/>
                </a:solidFill>
                <a:latin typeface="Tahoma"/>
                <a:cs typeface="Tahoma"/>
              </a:rPr>
              <a:t> </a:t>
            </a:r>
            <a:r>
              <a:rPr sz="2033" b="1" spc="67" dirty="0">
                <a:solidFill>
                  <a:srgbClr val="331B2B"/>
                </a:solidFill>
                <a:latin typeface="Tahoma"/>
                <a:cs typeface="Tahoma"/>
              </a:rPr>
              <a:t>in</a:t>
            </a:r>
            <a:r>
              <a:rPr sz="2033" b="1" spc="76" dirty="0">
                <a:solidFill>
                  <a:srgbClr val="331B2B"/>
                </a:solidFill>
                <a:latin typeface="Tahoma"/>
                <a:cs typeface="Tahoma"/>
              </a:rPr>
              <a:t> </a:t>
            </a:r>
            <a:r>
              <a:rPr sz="2033" b="1" dirty="0">
                <a:solidFill>
                  <a:srgbClr val="331B2B"/>
                </a:solidFill>
                <a:latin typeface="Tahoma"/>
                <a:cs typeface="Tahoma"/>
              </a:rPr>
              <a:t>depth,</a:t>
            </a:r>
            <a:r>
              <a:rPr sz="2033" b="1" spc="76" dirty="0">
                <a:solidFill>
                  <a:srgbClr val="331B2B"/>
                </a:solidFill>
                <a:latin typeface="Tahoma"/>
                <a:cs typeface="Tahoma"/>
              </a:rPr>
              <a:t> </a:t>
            </a:r>
            <a:r>
              <a:rPr sz="2033" b="1" dirty="0">
                <a:solidFill>
                  <a:srgbClr val="331B2B"/>
                </a:solidFill>
                <a:latin typeface="Tahoma"/>
                <a:cs typeface="Tahoma"/>
              </a:rPr>
              <a:t>visibility,</a:t>
            </a:r>
            <a:r>
              <a:rPr sz="2033" b="1" spc="76" dirty="0">
                <a:solidFill>
                  <a:srgbClr val="331B2B"/>
                </a:solidFill>
                <a:latin typeface="Tahoma"/>
                <a:cs typeface="Tahoma"/>
              </a:rPr>
              <a:t> </a:t>
            </a:r>
            <a:r>
              <a:rPr sz="2033" b="1" spc="-17" dirty="0">
                <a:solidFill>
                  <a:srgbClr val="331B2B"/>
                </a:solidFill>
                <a:latin typeface="Tahoma"/>
                <a:cs typeface="Tahoma"/>
              </a:rPr>
              <a:t>and </a:t>
            </a:r>
            <a:r>
              <a:rPr sz="2033" b="1" dirty="0">
                <a:solidFill>
                  <a:srgbClr val="331B2B"/>
                </a:solidFill>
                <a:latin typeface="Tahoma"/>
                <a:cs typeface="Tahoma"/>
              </a:rPr>
              <a:t>operational</a:t>
            </a:r>
            <a:r>
              <a:rPr sz="2033" b="1" spc="-13" dirty="0">
                <a:solidFill>
                  <a:srgbClr val="331B2B"/>
                </a:solidFill>
                <a:latin typeface="Tahoma"/>
                <a:cs typeface="Tahoma"/>
              </a:rPr>
              <a:t> </a:t>
            </a:r>
            <a:r>
              <a:rPr sz="2033" b="1" dirty="0">
                <a:solidFill>
                  <a:srgbClr val="331B2B"/>
                </a:solidFill>
                <a:latin typeface="Tahoma"/>
                <a:cs typeface="Tahoma"/>
              </a:rPr>
              <a:t>risks.</a:t>
            </a:r>
            <a:r>
              <a:rPr sz="2033" b="1" spc="-13" dirty="0">
                <a:solidFill>
                  <a:srgbClr val="331B2B"/>
                </a:solidFill>
                <a:latin typeface="Tahoma"/>
                <a:cs typeface="Tahoma"/>
              </a:rPr>
              <a:t> </a:t>
            </a:r>
            <a:r>
              <a:rPr sz="2033" b="1" spc="50" dirty="0">
                <a:solidFill>
                  <a:srgbClr val="331B2B"/>
                </a:solidFill>
                <a:latin typeface="Tahoma"/>
                <a:cs typeface="Tahoma"/>
              </a:rPr>
              <a:t>The</a:t>
            </a:r>
            <a:r>
              <a:rPr sz="2033" b="1" spc="-13" dirty="0">
                <a:solidFill>
                  <a:srgbClr val="331B2B"/>
                </a:solidFill>
                <a:latin typeface="Tahoma"/>
                <a:cs typeface="Tahoma"/>
              </a:rPr>
              <a:t> </a:t>
            </a:r>
            <a:r>
              <a:rPr sz="2033" b="1" dirty="0">
                <a:solidFill>
                  <a:srgbClr val="331B2B"/>
                </a:solidFill>
                <a:latin typeface="Tahoma"/>
                <a:cs typeface="Tahoma"/>
              </a:rPr>
              <a:t>use</a:t>
            </a:r>
            <a:r>
              <a:rPr sz="2033" b="1" spc="-13" dirty="0">
                <a:solidFill>
                  <a:srgbClr val="331B2B"/>
                </a:solidFill>
                <a:latin typeface="Tahoma"/>
                <a:cs typeface="Tahoma"/>
              </a:rPr>
              <a:t> </a:t>
            </a:r>
            <a:r>
              <a:rPr sz="2033" b="1" dirty="0">
                <a:solidFill>
                  <a:srgbClr val="331B2B"/>
                </a:solidFill>
                <a:latin typeface="Tahoma"/>
                <a:cs typeface="Tahoma"/>
              </a:rPr>
              <a:t>of</a:t>
            </a:r>
            <a:r>
              <a:rPr sz="2033" b="1" spc="-13" dirty="0">
                <a:solidFill>
                  <a:srgbClr val="331B2B"/>
                </a:solidFill>
                <a:latin typeface="Tahoma"/>
                <a:cs typeface="Tahoma"/>
              </a:rPr>
              <a:t> </a:t>
            </a:r>
            <a:r>
              <a:rPr sz="2033" b="1" dirty="0">
                <a:solidFill>
                  <a:srgbClr val="331B2B"/>
                </a:solidFill>
                <a:latin typeface="Tahoma"/>
                <a:cs typeface="Tahoma"/>
              </a:rPr>
              <a:t>mini-computers</a:t>
            </a:r>
            <a:r>
              <a:rPr sz="2033" b="1" spc="-13" dirty="0">
                <a:solidFill>
                  <a:srgbClr val="331B2B"/>
                </a:solidFill>
                <a:latin typeface="Tahoma"/>
                <a:cs typeface="Tahoma"/>
              </a:rPr>
              <a:t> </a:t>
            </a:r>
            <a:r>
              <a:rPr sz="2033" b="1" dirty="0">
                <a:solidFill>
                  <a:srgbClr val="331B2B"/>
                </a:solidFill>
                <a:latin typeface="Tahoma"/>
                <a:cs typeface="Tahoma"/>
              </a:rPr>
              <a:t>can</a:t>
            </a:r>
            <a:r>
              <a:rPr sz="2033" b="1" spc="-13" dirty="0">
                <a:solidFill>
                  <a:srgbClr val="331B2B"/>
                </a:solidFill>
                <a:latin typeface="Tahoma"/>
                <a:cs typeface="Tahoma"/>
              </a:rPr>
              <a:t> </a:t>
            </a:r>
            <a:r>
              <a:rPr sz="2033" b="1" dirty="0">
                <a:solidFill>
                  <a:srgbClr val="331B2B"/>
                </a:solidFill>
                <a:latin typeface="Tahoma"/>
                <a:cs typeface="Tahoma"/>
              </a:rPr>
              <a:t>significantly</a:t>
            </a:r>
            <a:r>
              <a:rPr sz="2033" b="1" spc="-13" dirty="0">
                <a:solidFill>
                  <a:srgbClr val="331B2B"/>
                </a:solidFill>
                <a:latin typeface="Tahoma"/>
                <a:cs typeface="Tahoma"/>
              </a:rPr>
              <a:t> </a:t>
            </a:r>
            <a:r>
              <a:rPr sz="2033" b="1" spc="-7" dirty="0">
                <a:solidFill>
                  <a:srgbClr val="331B2B"/>
                </a:solidFill>
                <a:latin typeface="Tahoma"/>
                <a:cs typeface="Tahoma"/>
              </a:rPr>
              <a:t>improve </a:t>
            </a:r>
            <a:r>
              <a:rPr sz="2033" b="1" dirty="0">
                <a:solidFill>
                  <a:srgbClr val="331B2B"/>
                </a:solidFill>
                <a:latin typeface="Tahoma"/>
                <a:cs typeface="Tahoma"/>
              </a:rPr>
              <a:t>the</a:t>
            </a:r>
            <a:r>
              <a:rPr sz="2033" b="1" spc="-37" dirty="0">
                <a:solidFill>
                  <a:srgbClr val="331B2B"/>
                </a:solidFill>
                <a:latin typeface="Tahoma"/>
                <a:cs typeface="Tahoma"/>
              </a:rPr>
              <a:t> </a:t>
            </a:r>
            <a:r>
              <a:rPr sz="2033" b="1" dirty="0">
                <a:solidFill>
                  <a:srgbClr val="331B2B"/>
                </a:solidFill>
                <a:latin typeface="Tahoma"/>
                <a:cs typeface="Tahoma"/>
              </a:rPr>
              <a:t>navigation</a:t>
            </a:r>
            <a:r>
              <a:rPr sz="2033" b="1" spc="-37" dirty="0">
                <a:solidFill>
                  <a:srgbClr val="331B2B"/>
                </a:solidFill>
                <a:latin typeface="Tahoma"/>
                <a:cs typeface="Tahoma"/>
              </a:rPr>
              <a:t> </a:t>
            </a:r>
            <a:r>
              <a:rPr sz="2033" b="1" dirty="0">
                <a:solidFill>
                  <a:srgbClr val="331B2B"/>
                </a:solidFill>
                <a:latin typeface="Tahoma"/>
                <a:cs typeface="Tahoma"/>
              </a:rPr>
              <a:t>and</a:t>
            </a:r>
            <a:r>
              <a:rPr sz="2033" b="1" spc="-37" dirty="0">
                <a:solidFill>
                  <a:srgbClr val="331B2B"/>
                </a:solidFill>
                <a:latin typeface="Tahoma"/>
                <a:cs typeface="Tahoma"/>
              </a:rPr>
              <a:t> </a:t>
            </a:r>
            <a:r>
              <a:rPr sz="2033" b="1" dirty="0">
                <a:solidFill>
                  <a:srgbClr val="331B2B"/>
                </a:solidFill>
                <a:latin typeface="Tahoma"/>
                <a:cs typeface="Tahoma"/>
              </a:rPr>
              <a:t>retrieval</a:t>
            </a:r>
            <a:r>
              <a:rPr sz="2033" b="1" spc="-37" dirty="0">
                <a:solidFill>
                  <a:srgbClr val="331B2B"/>
                </a:solidFill>
                <a:latin typeface="Tahoma"/>
                <a:cs typeface="Tahoma"/>
              </a:rPr>
              <a:t> </a:t>
            </a:r>
            <a:r>
              <a:rPr sz="2033" b="1" dirty="0">
                <a:solidFill>
                  <a:srgbClr val="331B2B"/>
                </a:solidFill>
                <a:latin typeface="Tahoma"/>
                <a:cs typeface="Tahoma"/>
              </a:rPr>
              <a:t>abilities</a:t>
            </a:r>
            <a:r>
              <a:rPr sz="2033" b="1" spc="-37" dirty="0">
                <a:solidFill>
                  <a:srgbClr val="331B2B"/>
                </a:solidFill>
                <a:latin typeface="Tahoma"/>
                <a:cs typeface="Tahoma"/>
              </a:rPr>
              <a:t> </a:t>
            </a:r>
            <a:r>
              <a:rPr sz="2033" b="1" dirty="0">
                <a:solidFill>
                  <a:srgbClr val="331B2B"/>
                </a:solidFill>
                <a:latin typeface="Tahoma"/>
                <a:cs typeface="Tahoma"/>
              </a:rPr>
              <a:t>of</a:t>
            </a:r>
            <a:r>
              <a:rPr sz="2033" b="1" spc="-37" dirty="0">
                <a:solidFill>
                  <a:srgbClr val="331B2B"/>
                </a:solidFill>
                <a:latin typeface="Tahoma"/>
                <a:cs typeface="Tahoma"/>
              </a:rPr>
              <a:t> </a:t>
            </a:r>
            <a:r>
              <a:rPr sz="2033" b="1" dirty="0">
                <a:solidFill>
                  <a:srgbClr val="331B2B"/>
                </a:solidFill>
                <a:latin typeface="Tahoma"/>
                <a:cs typeface="Tahoma"/>
              </a:rPr>
              <a:t>underwater</a:t>
            </a:r>
            <a:r>
              <a:rPr sz="2033" b="1" spc="-37" dirty="0">
                <a:solidFill>
                  <a:srgbClr val="331B2B"/>
                </a:solidFill>
                <a:latin typeface="Tahoma"/>
                <a:cs typeface="Tahoma"/>
              </a:rPr>
              <a:t> </a:t>
            </a:r>
            <a:r>
              <a:rPr sz="2033" b="1" dirty="0">
                <a:solidFill>
                  <a:srgbClr val="331B2B"/>
                </a:solidFill>
                <a:latin typeface="Tahoma"/>
                <a:cs typeface="Tahoma"/>
              </a:rPr>
              <a:t>robots,</a:t>
            </a:r>
            <a:r>
              <a:rPr sz="2033" b="1" spc="-37" dirty="0">
                <a:solidFill>
                  <a:srgbClr val="331B2B"/>
                </a:solidFill>
                <a:latin typeface="Tahoma"/>
                <a:cs typeface="Tahoma"/>
              </a:rPr>
              <a:t> </a:t>
            </a:r>
            <a:r>
              <a:rPr sz="2033" b="1" dirty="0">
                <a:solidFill>
                  <a:srgbClr val="331B2B"/>
                </a:solidFill>
                <a:latin typeface="Tahoma"/>
                <a:cs typeface="Tahoma"/>
              </a:rPr>
              <a:t>leading</a:t>
            </a:r>
            <a:r>
              <a:rPr sz="2033" b="1" spc="-37" dirty="0">
                <a:solidFill>
                  <a:srgbClr val="331B2B"/>
                </a:solidFill>
                <a:latin typeface="Tahoma"/>
                <a:cs typeface="Tahoma"/>
              </a:rPr>
              <a:t> </a:t>
            </a:r>
            <a:r>
              <a:rPr sz="2033" b="1" spc="-17" dirty="0">
                <a:solidFill>
                  <a:srgbClr val="331B2B"/>
                </a:solidFill>
                <a:latin typeface="Tahoma"/>
                <a:cs typeface="Tahoma"/>
              </a:rPr>
              <a:t>to </a:t>
            </a:r>
            <a:r>
              <a:rPr sz="2033" b="1" spc="-40" dirty="0">
                <a:solidFill>
                  <a:srgbClr val="331B2B"/>
                </a:solidFill>
                <a:latin typeface="Tahoma"/>
                <a:cs typeface="Tahoma"/>
              </a:rPr>
              <a:t>safer</a:t>
            </a:r>
            <a:r>
              <a:rPr sz="2033" b="1" spc="-60" dirty="0">
                <a:solidFill>
                  <a:srgbClr val="331B2B"/>
                </a:solidFill>
                <a:latin typeface="Tahoma"/>
                <a:cs typeface="Tahoma"/>
              </a:rPr>
              <a:t> </a:t>
            </a:r>
            <a:r>
              <a:rPr sz="2033" b="1" dirty="0">
                <a:solidFill>
                  <a:srgbClr val="331B2B"/>
                </a:solidFill>
                <a:latin typeface="Tahoma"/>
                <a:cs typeface="Tahoma"/>
              </a:rPr>
              <a:t>and</a:t>
            </a:r>
            <a:r>
              <a:rPr sz="2033" b="1" spc="-57" dirty="0">
                <a:solidFill>
                  <a:srgbClr val="331B2B"/>
                </a:solidFill>
                <a:latin typeface="Tahoma"/>
                <a:cs typeface="Tahoma"/>
              </a:rPr>
              <a:t> </a:t>
            </a:r>
            <a:r>
              <a:rPr sz="2033" b="1" dirty="0">
                <a:solidFill>
                  <a:srgbClr val="331B2B"/>
                </a:solidFill>
                <a:latin typeface="Tahoma"/>
                <a:cs typeface="Tahoma"/>
              </a:rPr>
              <a:t>more</a:t>
            </a:r>
            <a:r>
              <a:rPr sz="2033" b="1" spc="-60" dirty="0">
                <a:solidFill>
                  <a:srgbClr val="331B2B"/>
                </a:solidFill>
                <a:latin typeface="Tahoma"/>
                <a:cs typeface="Tahoma"/>
              </a:rPr>
              <a:t> </a:t>
            </a:r>
            <a:r>
              <a:rPr sz="2033" b="1" spc="-7" dirty="0">
                <a:solidFill>
                  <a:srgbClr val="331B2B"/>
                </a:solidFill>
                <a:latin typeface="Tahoma"/>
                <a:cs typeface="Tahoma"/>
              </a:rPr>
              <a:t>efficient</a:t>
            </a:r>
            <a:r>
              <a:rPr sz="2033" b="1" spc="-57" dirty="0">
                <a:solidFill>
                  <a:srgbClr val="331B2B"/>
                </a:solidFill>
                <a:latin typeface="Tahoma"/>
                <a:cs typeface="Tahoma"/>
              </a:rPr>
              <a:t> </a:t>
            </a:r>
            <a:r>
              <a:rPr sz="2033" b="1" dirty="0">
                <a:solidFill>
                  <a:srgbClr val="331B2B"/>
                </a:solidFill>
                <a:latin typeface="Tahoma"/>
                <a:cs typeface="Tahoma"/>
              </a:rPr>
              <a:t>recovery</a:t>
            </a:r>
            <a:r>
              <a:rPr sz="2033" b="1" spc="-60" dirty="0">
                <a:solidFill>
                  <a:srgbClr val="331B2B"/>
                </a:solidFill>
                <a:latin typeface="Tahoma"/>
                <a:cs typeface="Tahoma"/>
              </a:rPr>
              <a:t> </a:t>
            </a:r>
            <a:r>
              <a:rPr sz="2033" b="1" spc="-7" dirty="0">
                <a:solidFill>
                  <a:srgbClr val="331B2B"/>
                </a:solidFill>
                <a:latin typeface="Tahoma"/>
                <a:cs typeface="Tahoma"/>
              </a:rPr>
              <a:t>processes.</a:t>
            </a:r>
            <a:endParaRPr sz="2033">
              <a:latin typeface="Tahoma"/>
              <a:cs typeface="Tahom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030216" y="3623815"/>
            <a:ext cx="3931920" cy="2150110"/>
            <a:chOff x="6045324" y="5435722"/>
            <a:chExt cx="5897880" cy="3225165"/>
          </a:xfrm>
        </p:grpSpPr>
        <p:sp>
          <p:nvSpPr>
            <p:cNvPr id="3" name="object 3"/>
            <p:cNvSpPr/>
            <p:nvPr/>
          </p:nvSpPr>
          <p:spPr>
            <a:xfrm>
              <a:off x="6347560" y="6129851"/>
              <a:ext cx="5595620" cy="2531110"/>
            </a:xfrm>
            <a:custGeom>
              <a:avLst/>
              <a:gdLst/>
              <a:ahLst/>
              <a:cxnLst/>
              <a:rect l="l" t="t" r="r" b="b"/>
              <a:pathLst>
                <a:path w="5595620" h="2531109">
                  <a:moveTo>
                    <a:pt x="5110736" y="2530675"/>
                  </a:moveTo>
                  <a:lnTo>
                    <a:pt x="485771" y="2530675"/>
                  </a:lnTo>
                  <a:lnTo>
                    <a:pt x="437762" y="2528298"/>
                  </a:lnTo>
                  <a:lnTo>
                    <a:pt x="390562" y="2521255"/>
                  </a:lnTo>
                  <a:lnTo>
                    <a:pt x="344494" y="2509677"/>
                  </a:lnTo>
                  <a:lnTo>
                    <a:pt x="299876" y="2493698"/>
                  </a:lnTo>
                  <a:lnTo>
                    <a:pt x="257028" y="2473448"/>
                  </a:lnTo>
                  <a:lnTo>
                    <a:pt x="216266" y="2449060"/>
                  </a:lnTo>
                  <a:lnTo>
                    <a:pt x="177911" y="2420665"/>
                  </a:lnTo>
                  <a:lnTo>
                    <a:pt x="142280" y="2388395"/>
                  </a:lnTo>
                  <a:lnTo>
                    <a:pt x="110010" y="2352764"/>
                  </a:lnTo>
                  <a:lnTo>
                    <a:pt x="81615" y="2314408"/>
                  </a:lnTo>
                  <a:lnTo>
                    <a:pt x="57227" y="2273647"/>
                  </a:lnTo>
                  <a:lnTo>
                    <a:pt x="36977" y="2230798"/>
                  </a:lnTo>
                  <a:lnTo>
                    <a:pt x="20997" y="2186181"/>
                  </a:lnTo>
                  <a:lnTo>
                    <a:pt x="9420" y="2140113"/>
                  </a:lnTo>
                  <a:lnTo>
                    <a:pt x="2377" y="2092913"/>
                  </a:lnTo>
                  <a:lnTo>
                    <a:pt x="0" y="2044900"/>
                  </a:lnTo>
                  <a:lnTo>
                    <a:pt x="0" y="485775"/>
                  </a:lnTo>
                  <a:lnTo>
                    <a:pt x="2377" y="437762"/>
                  </a:lnTo>
                  <a:lnTo>
                    <a:pt x="9420" y="390562"/>
                  </a:lnTo>
                  <a:lnTo>
                    <a:pt x="20997" y="344494"/>
                  </a:lnTo>
                  <a:lnTo>
                    <a:pt x="36977" y="299876"/>
                  </a:lnTo>
                  <a:lnTo>
                    <a:pt x="57227" y="257028"/>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2" y="2377"/>
                  </a:lnTo>
                  <a:lnTo>
                    <a:pt x="485774" y="0"/>
                  </a:lnTo>
                  <a:lnTo>
                    <a:pt x="5110733" y="0"/>
                  </a:lnTo>
                  <a:lnTo>
                    <a:pt x="5158745" y="2377"/>
                  </a:lnTo>
                  <a:lnTo>
                    <a:pt x="5205945" y="9420"/>
                  </a:lnTo>
                  <a:lnTo>
                    <a:pt x="5252012" y="20997"/>
                  </a:lnTo>
                  <a:lnTo>
                    <a:pt x="5296630" y="36977"/>
                  </a:lnTo>
                  <a:lnTo>
                    <a:pt x="5339478" y="57227"/>
                  </a:lnTo>
                  <a:lnTo>
                    <a:pt x="5380240" y="81615"/>
                  </a:lnTo>
                  <a:lnTo>
                    <a:pt x="5418595" y="110010"/>
                  </a:lnTo>
                  <a:lnTo>
                    <a:pt x="5454226" y="142280"/>
                  </a:lnTo>
                  <a:lnTo>
                    <a:pt x="5486496" y="177911"/>
                  </a:lnTo>
                  <a:lnTo>
                    <a:pt x="5514891" y="216266"/>
                  </a:lnTo>
                  <a:lnTo>
                    <a:pt x="5539279" y="257028"/>
                  </a:lnTo>
                  <a:lnTo>
                    <a:pt x="5559529" y="299876"/>
                  </a:lnTo>
                  <a:lnTo>
                    <a:pt x="5575509" y="344494"/>
                  </a:lnTo>
                  <a:lnTo>
                    <a:pt x="5587087" y="390562"/>
                  </a:lnTo>
                  <a:lnTo>
                    <a:pt x="5594130" y="437762"/>
                  </a:lnTo>
                  <a:lnTo>
                    <a:pt x="5595165" y="458670"/>
                  </a:lnTo>
                  <a:lnTo>
                    <a:pt x="5595165" y="2072005"/>
                  </a:lnTo>
                  <a:lnTo>
                    <a:pt x="5587087" y="2140113"/>
                  </a:lnTo>
                  <a:lnTo>
                    <a:pt x="5575509" y="2186181"/>
                  </a:lnTo>
                  <a:lnTo>
                    <a:pt x="5559529" y="2230798"/>
                  </a:lnTo>
                  <a:lnTo>
                    <a:pt x="5539279" y="2273647"/>
                  </a:lnTo>
                  <a:lnTo>
                    <a:pt x="5514891" y="2314408"/>
                  </a:lnTo>
                  <a:lnTo>
                    <a:pt x="5486496" y="2352764"/>
                  </a:lnTo>
                  <a:lnTo>
                    <a:pt x="5454226" y="2388395"/>
                  </a:lnTo>
                  <a:lnTo>
                    <a:pt x="5418595" y="2420665"/>
                  </a:lnTo>
                  <a:lnTo>
                    <a:pt x="5380240" y="2449060"/>
                  </a:lnTo>
                  <a:lnTo>
                    <a:pt x="5339478" y="2473448"/>
                  </a:lnTo>
                  <a:lnTo>
                    <a:pt x="5296630" y="2493698"/>
                  </a:lnTo>
                  <a:lnTo>
                    <a:pt x="5252012" y="2509677"/>
                  </a:lnTo>
                  <a:lnTo>
                    <a:pt x="5205945" y="2521255"/>
                  </a:lnTo>
                  <a:lnTo>
                    <a:pt x="5158745" y="2528298"/>
                  </a:lnTo>
                  <a:lnTo>
                    <a:pt x="5110736" y="2530675"/>
                  </a:lnTo>
                  <a:close/>
                </a:path>
              </a:pathLst>
            </a:custGeom>
            <a:solidFill>
              <a:srgbClr val="CDB3BF"/>
            </a:solidFill>
          </p:spPr>
          <p:txBody>
            <a:bodyPr wrap="square" lIns="0" tIns="0" rIns="0" bIns="0" rtlCol="0"/>
            <a:lstStyle/>
            <a:p>
              <a:endParaRPr sz="1200"/>
            </a:p>
          </p:txBody>
        </p:sp>
        <p:sp>
          <p:nvSpPr>
            <p:cNvPr id="4" name="object 4"/>
            <p:cNvSpPr/>
            <p:nvPr/>
          </p:nvSpPr>
          <p:spPr>
            <a:xfrm>
              <a:off x="6045324" y="5435722"/>
              <a:ext cx="4407535" cy="803275"/>
            </a:xfrm>
            <a:custGeom>
              <a:avLst/>
              <a:gdLst/>
              <a:ahLst/>
              <a:cxnLst/>
              <a:rect l="l" t="t" r="r" b="b"/>
              <a:pathLst>
                <a:path w="4407534" h="803275">
                  <a:moveTo>
                    <a:pt x="4206660"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4206660" y="0"/>
                  </a:lnTo>
                  <a:lnTo>
                    <a:pt x="4252699" y="5302"/>
                  </a:lnTo>
                  <a:lnTo>
                    <a:pt x="4294962" y="20408"/>
                  </a:lnTo>
                  <a:lnTo>
                    <a:pt x="4332243" y="44111"/>
                  </a:lnTo>
                  <a:lnTo>
                    <a:pt x="4363338" y="75205"/>
                  </a:lnTo>
                  <a:lnTo>
                    <a:pt x="4387040" y="112487"/>
                  </a:lnTo>
                  <a:lnTo>
                    <a:pt x="4402146" y="154749"/>
                  </a:lnTo>
                  <a:lnTo>
                    <a:pt x="4407449" y="200788"/>
                  </a:lnTo>
                  <a:lnTo>
                    <a:pt x="4407449" y="602366"/>
                  </a:lnTo>
                  <a:lnTo>
                    <a:pt x="4402146" y="648405"/>
                  </a:lnTo>
                  <a:lnTo>
                    <a:pt x="4387040" y="690668"/>
                  </a:lnTo>
                  <a:lnTo>
                    <a:pt x="4363338" y="727950"/>
                  </a:lnTo>
                  <a:lnTo>
                    <a:pt x="4332243" y="759044"/>
                  </a:lnTo>
                  <a:lnTo>
                    <a:pt x="4294962" y="782747"/>
                  </a:lnTo>
                  <a:lnTo>
                    <a:pt x="4252699" y="797852"/>
                  </a:lnTo>
                  <a:lnTo>
                    <a:pt x="4206660" y="803155"/>
                  </a:lnTo>
                  <a:close/>
                </a:path>
              </a:pathLst>
            </a:custGeom>
            <a:solidFill>
              <a:srgbClr val="331B2B"/>
            </a:solidFill>
          </p:spPr>
          <p:txBody>
            <a:bodyPr wrap="square" lIns="0" tIns="0" rIns="0" bIns="0" rtlCol="0"/>
            <a:lstStyle/>
            <a:p>
              <a:endParaRPr sz="1200"/>
            </a:p>
          </p:txBody>
        </p:sp>
      </p:grpSp>
      <p:sp>
        <p:nvSpPr>
          <p:cNvPr id="5" name="object 5"/>
          <p:cNvSpPr txBox="1"/>
          <p:nvPr/>
        </p:nvSpPr>
        <p:spPr>
          <a:xfrm>
            <a:off x="4154495" y="3460544"/>
            <a:ext cx="3370580" cy="1775828"/>
          </a:xfrm>
          <a:prstGeom prst="rect">
            <a:avLst/>
          </a:prstGeom>
        </p:spPr>
        <p:txBody>
          <a:bodyPr vert="horz" wrap="square" lIns="0" tIns="218017" rIns="0" bIns="0" rtlCol="0">
            <a:spAutoFit/>
          </a:bodyPr>
          <a:lstStyle/>
          <a:p>
            <a:pPr marL="8467">
              <a:spcBef>
                <a:spcPts val="1717"/>
              </a:spcBef>
            </a:pPr>
            <a:r>
              <a:rPr sz="2600" b="1" spc="133" dirty="0">
                <a:solidFill>
                  <a:srgbClr val="ECDFD0"/>
                </a:solidFill>
                <a:latin typeface="Cambria"/>
                <a:cs typeface="Cambria"/>
              </a:rPr>
              <a:t>Second</a:t>
            </a:r>
            <a:r>
              <a:rPr sz="2600" b="1" spc="200" dirty="0">
                <a:solidFill>
                  <a:srgbClr val="ECDFD0"/>
                </a:solidFill>
                <a:latin typeface="Cambria"/>
                <a:cs typeface="Cambria"/>
              </a:rPr>
              <a:t> </a:t>
            </a:r>
            <a:r>
              <a:rPr sz="2600" b="1" spc="67" dirty="0">
                <a:solidFill>
                  <a:srgbClr val="ECDFD0"/>
                </a:solidFill>
                <a:latin typeface="Cambria"/>
                <a:cs typeface="Cambria"/>
              </a:rPr>
              <a:t>Problem</a:t>
            </a:r>
            <a:endParaRPr sz="2600">
              <a:latin typeface="Cambria"/>
              <a:cs typeface="Cambria"/>
            </a:endParaRPr>
          </a:p>
          <a:p>
            <a:pPr marL="321749" marR="3387">
              <a:lnSpc>
                <a:spcPct val="115900"/>
              </a:lnSpc>
              <a:spcBef>
                <a:spcPts val="867"/>
              </a:spcBef>
            </a:pPr>
            <a:r>
              <a:rPr sz="2000" b="1" spc="53" dirty="0">
                <a:solidFill>
                  <a:srgbClr val="331B2B"/>
                </a:solidFill>
                <a:latin typeface="Cambria"/>
                <a:cs typeface="Cambria"/>
              </a:rPr>
              <a:t>There</a:t>
            </a:r>
            <a:r>
              <a:rPr sz="2000" b="1" spc="163" dirty="0">
                <a:solidFill>
                  <a:srgbClr val="331B2B"/>
                </a:solidFill>
                <a:latin typeface="Cambria"/>
                <a:cs typeface="Cambria"/>
              </a:rPr>
              <a:t> </a:t>
            </a:r>
            <a:r>
              <a:rPr sz="2000" b="1" dirty="0">
                <a:solidFill>
                  <a:srgbClr val="331B2B"/>
                </a:solidFill>
                <a:latin typeface="Cambria"/>
                <a:cs typeface="Cambria"/>
              </a:rPr>
              <a:t>is</a:t>
            </a:r>
            <a:r>
              <a:rPr sz="2000" b="1" spc="163" dirty="0">
                <a:solidFill>
                  <a:srgbClr val="331B2B"/>
                </a:solidFill>
                <a:latin typeface="Cambria"/>
                <a:cs typeface="Cambria"/>
              </a:rPr>
              <a:t> </a:t>
            </a:r>
            <a:r>
              <a:rPr sz="2000" b="1" spc="40" dirty="0">
                <a:solidFill>
                  <a:srgbClr val="331B2B"/>
                </a:solidFill>
                <a:latin typeface="Cambria"/>
                <a:cs typeface="Cambria"/>
              </a:rPr>
              <a:t>a</a:t>
            </a:r>
            <a:r>
              <a:rPr sz="2000" b="1" spc="163" dirty="0">
                <a:solidFill>
                  <a:srgbClr val="331B2B"/>
                </a:solidFill>
                <a:latin typeface="Cambria"/>
                <a:cs typeface="Cambria"/>
              </a:rPr>
              <a:t> </a:t>
            </a:r>
            <a:r>
              <a:rPr sz="2000" b="1" spc="53" dirty="0">
                <a:solidFill>
                  <a:srgbClr val="331B2B"/>
                </a:solidFill>
                <a:latin typeface="Cambria"/>
                <a:cs typeface="Cambria"/>
              </a:rPr>
              <a:t>need</a:t>
            </a:r>
            <a:r>
              <a:rPr sz="2000" b="1" spc="163" dirty="0">
                <a:solidFill>
                  <a:srgbClr val="331B2B"/>
                </a:solidFill>
                <a:latin typeface="Cambria"/>
                <a:cs typeface="Cambria"/>
              </a:rPr>
              <a:t> </a:t>
            </a:r>
            <a:r>
              <a:rPr sz="2000" b="1" dirty="0">
                <a:solidFill>
                  <a:srgbClr val="331B2B"/>
                </a:solidFill>
                <a:latin typeface="Cambria"/>
                <a:cs typeface="Cambria"/>
              </a:rPr>
              <a:t>for</a:t>
            </a:r>
            <a:r>
              <a:rPr sz="2000" b="1" spc="163" dirty="0">
                <a:solidFill>
                  <a:srgbClr val="331B2B"/>
                </a:solidFill>
                <a:latin typeface="Cambria"/>
                <a:cs typeface="Cambria"/>
              </a:rPr>
              <a:t> </a:t>
            </a:r>
            <a:r>
              <a:rPr sz="2000" b="1" spc="7" dirty="0">
                <a:solidFill>
                  <a:srgbClr val="331B2B"/>
                </a:solidFill>
                <a:latin typeface="Cambria"/>
                <a:cs typeface="Cambria"/>
              </a:rPr>
              <a:t>a </a:t>
            </a:r>
            <a:r>
              <a:rPr sz="2000" b="1" spc="47" dirty="0">
                <a:solidFill>
                  <a:srgbClr val="331B2B"/>
                </a:solidFill>
                <a:latin typeface="Cambria"/>
                <a:cs typeface="Cambria"/>
              </a:rPr>
              <a:t>more</a:t>
            </a:r>
            <a:r>
              <a:rPr sz="2000" b="1" spc="160" dirty="0">
                <a:solidFill>
                  <a:srgbClr val="331B2B"/>
                </a:solidFill>
                <a:latin typeface="Cambria"/>
                <a:cs typeface="Cambria"/>
              </a:rPr>
              <a:t> </a:t>
            </a:r>
            <a:r>
              <a:rPr sz="2000" b="1" spc="57" dirty="0">
                <a:solidFill>
                  <a:srgbClr val="331B2B"/>
                </a:solidFill>
                <a:latin typeface="Cambria"/>
                <a:cs typeface="Cambria"/>
              </a:rPr>
              <a:t>effective,</a:t>
            </a:r>
            <a:r>
              <a:rPr sz="2000" b="1" spc="160" dirty="0">
                <a:solidFill>
                  <a:srgbClr val="331B2B"/>
                </a:solidFill>
                <a:latin typeface="Cambria"/>
                <a:cs typeface="Cambria"/>
              </a:rPr>
              <a:t> </a:t>
            </a:r>
            <a:r>
              <a:rPr sz="2000" b="1" spc="40" dirty="0">
                <a:solidFill>
                  <a:srgbClr val="331B2B"/>
                </a:solidFill>
                <a:latin typeface="Cambria"/>
                <a:cs typeface="Cambria"/>
              </a:rPr>
              <a:t>safe,</a:t>
            </a:r>
            <a:r>
              <a:rPr sz="2000" b="1" spc="160" dirty="0">
                <a:solidFill>
                  <a:srgbClr val="331B2B"/>
                </a:solidFill>
                <a:latin typeface="Cambria"/>
                <a:cs typeface="Cambria"/>
              </a:rPr>
              <a:t> </a:t>
            </a:r>
            <a:r>
              <a:rPr sz="2000" b="1" spc="50" dirty="0">
                <a:solidFill>
                  <a:srgbClr val="331B2B"/>
                </a:solidFill>
                <a:latin typeface="Cambria"/>
                <a:cs typeface="Cambria"/>
              </a:rPr>
              <a:t>and </a:t>
            </a:r>
            <a:r>
              <a:rPr sz="2000" b="1" spc="60" dirty="0">
                <a:solidFill>
                  <a:srgbClr val="331B2B"/>
                </a:solidFill>
                <a:latin typeface="Cambria"/>
                <a:cs typeface="Cambria"/>
              </a:rPr>
              <a:t>cost-</a:t>
            </a:r>
            <a:r>
              <a:rPr sz="2000" b="1" spc="57" dirty="0">
                <a:solidFill>
                  <a:srgbClr val="331B2B"/>
                </a:solidFill>
                <a:latin typeface="Cambria"/>
                <a:cs typeface="Cambria"/>
              </a:rPr>
              <a:t>efficient</a:t>
            </a:r>
            <a:r>
              <a:rPr sz="2000" b="1" spc="177" dirty="0">
                <a:solidFill>
                  <a:srgbClr val="331B2B"/>
                </a:solidFill>
                <a:latin typeface="Cambria"/>
                <a:cs typeface="Cambria"/>
              </a:rPr>
              <a:t> </a:t>
            </a:r>
            <a:r>
              <a:rPr sz="2000" b="1" spc="50" dirty="0">
                <a:solidFill>
                  <a:srgbClr val="331B2B"/>
                </a:solidFill>
                <a:latin typeface="Cambria"/>
                <a:cs typeface="Cambria"/>
              </a:rPr>
              <a:t>solution</a:t>
            </a:r>
            <a:endParaRPr sz="2000">
              <a:latin typeface="Cambria"/>
              <a:cs typeface="Cambria"/>
            </a:endParaRPr>
          </a:p>
        </p:txBody>
      </p:sp>
      <p:sp>
        <p:nvSpPr>
          <p:cNvPr id="6" name="object 6"/>
          <p:cNvSpPr txBox="1">
            <a:spLocks noGrp="1"/>
          </p:cNvSpPr>
          <p:nvPr>
            <p:ph type="title"/>
          </p:nvPr>
        </p:nvSpPr>
        <p:spPr>
          <a:xfrm>
            <a:off x="558800" y="342442"/>
            <a:ext cx="7010400" cy="685658"/>
          </a:xfrm>
          <a:prstGeom prst="rect">
            <a:avLst/>
          </a:prstGeom>
        </p:spPr>
        <p:txBody>
          <a:bodyPr vert="horz" wrap="square" lIns="0" tIns="8467" rIns="0" bIns="0" rtlCol="0" anchor="ctr">
            <a:spAutoFit/>
          </a:bodyPr>
          <a:lstStyle/>
          <a:p>
            <a:pPr marL="2655702">
              <a:lnSpc>
                <a:spcPct val="100000"/>
              </a:lnSpc>
              <a:spcBef>
                <a:spcPts val="67"/>
              </a:spcBef>
            </a:pPr>
            <a:r>
              <a:rPr spc="377" dirty="0">
                <a:latin typeface="Cambria"/>
                <a:cs typeface="Cambria"/>
              </a:rPr>
              <a:t>PROBLEM</a:t>
            </a:r>
          </a:p>
        </p:txBody>
      </p:sp>
      <p:grpSp>
        <p:nvGrpSpPr>
          <p:cNvPr id="7" name="object 7"/>
          <p:cNvGrpSpPr/>
          <p:nvPr/>
        </p:nvGrpSpPr>
        <p:grpSpPr>
          <a:xfrm>
            <a:off x="4130" y="3623815"/>
            <a:ext cx="3864610" cy="2140373"/>
            <a:chOff x="6195" y="5435722"/>
            <a:chExt cx="5796915" cy="3210560"/>
          </a:xfrm>
        </p:grpSpPr>
        <p:sp>
          <p:nvSpPr>
            <p:cNvPr id="8" name="object 8"/>
            <p:cNvSpPr/>
            <p:nvPr/>
          </p:nvSpPr>
          <p:spPr>
            <a:xfrm>
              <a:off x="306632" y="6115567"/>
              <a:ext cx="5496560" cy="2531110"/>
            </a:xfrm>
            <a:custGeom>
              <a:avLst/>
              <a:gdLst/>
              <a:ahLst/>
              <a:cxnLst/>
              <a:rect l="l" t="t" r="r" b="b"/>
              <a:pathLst>
                <a:path w="5496560" h="2531109">
                  <a:moveTo>
                    <a:pt x="5013055" y="2530675"/>
                  </a:moveTo>
                  <a:lnTo>
                    <a:pt x="485764" y="2530675"/>
                  </a:lnTo>
                  <a:lnTo>
                    <a:pt x="437762" y="2528298"/>
                  </a:lnTo>
                  <a:lnTo>
                    <a:pt x="390562" y="2521255"/>
                  </a:lnTo>
                  <a:lnTo>
                    <a:pt x="344494" y="2509677"/>
                  </a:lnTo>
                  <a:lnTo>
                    <a:pt x="299876" y="2493698"/>
                  </a:lnTo>
                  <a:lnTo>
                    <a:pt x="257028" y="2473447"/>
                  </a:lnTo>
                  <a:lnTo>
                    <a:pt x="216266" y="2449059"/>
                  </a:lnTo>
                  <a:lnTo>
                    <a:pt x="177911" y="2420664"/>
                  </a:lnTo>
                  <a:lnTo>
                    <a:pt x="142280" y="2388395"/>
                  </a:lnTo>
                  <a:lnTo>
                    <a:pt x="110010" y="2352764"/>
                  </a:lnTo>
                  <a:lnTo>
                    <a:pt x="81615" y="2314408"/>
                  </a:lnTo>
                  <a:lnTo>
                    <a:pt x="57227" y="2273647"/>
                  </a:lnTo>
                  <a:lnTo>
                    <a:pt x="36977" y="2230798"/>
                  </a:lnTo>
                  <a:lnTo>
                    <a:pt x="20997" y="2186180"/>
                  </a:lnTo>
                  <a:lnTo>
                    <a:pt x="9420" y="2140113"/>
                  </a:lnTo>
                  <a:lnTo>
                    <a:pt x="2377" y="2092913"/>
                  </a:lnTo>
                  <a:lnTo>
                    <a:pt x="0" y="2044900"/>
                  </a:lnTo>
                  <a:lnTo>
                    <a:pt x="0" y="485774"/>
                  </a:lnTo>
                  <a:lnTo>
                    <a:pt x="2377" y="437761"/>
                  </a:lnTo>
                  <a:lnTo>
                    <a:pt x="9420" y="390562"/>
                  </a:lnTo>
                  <a:lnTo>
                    <a:pt x="20997" y="344494"/>
                  </a:lnTo>
                  <a:lnTo>
                    <a:pt x="36977" y="299876"/>
                  </a:lnTo>
                  <a:lnTo>
                    <a:pt x="57227" y="257027"/>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2" y="2377"/>
                  </a:lnTo>
                  <a:lnTo>
                    <a:pt x="485775" y="0"/>
                  </a:lnTo>
                  <a:lnTo>
                    <a:pt x="5013044" y="0"/>
                  </a:lnTo>
                  <a:lnTo>
                    <a:pt x="5061057" y="2377"/>
                  </a:lnTo>
                  <a:lnTo>
                    <a:pt x="5108257" y="9420"/>
                  </a:lnTo>
                  <a:lnTo>
                    <a:pt x="5154325" y="20997"/>
                  </a:lnTo>
                  <a:lnTo>
                    <a:pt x="5198942" y="36977"/>
                  </a:lnTo>
                  <a:lnTo>
                    <a:pt x="5241791" y="57227"/>
                  </a:lnTo>
                  <a:lnTo>
                    <a:pt x="5282552" y="81615"/>
                  </a:lnTo>
                  <a:lnTo>
                    <a:pt x="5320908" y="110010"/>
                  </a:lnTo>
                  <a:lnTo>
                    <a:pt x="5356539" y="142280"/>
                  </a:lnTo>
                  <a:lnTo>
                    <a:pt x="5388809" y="177911"/>
                  </a:lnTo>
                  <a:lnTo>
                    <a:pt x="5417203" y="216266"/>
                  </a:lnTo>
                  <a:lnTo>
                    <a:pt x="5441592" y="257027"/>
                  </a:lnTo>
                  <a:lnTo>
                    <a:pt x="5461842" y="299876"/>
                  </a:lnTo>
                  <a:lnTo>
                    <a:pt x="5477822" y="344494"/>
                  </a:lnTo>
                  <a:lnTo>
                    <a:pt x="5489399" y="390562"/>
                  </a:lnTo>
                  <a:lnTo>
                    <a:pt x="5496311" y="436878"/>
                  </a:lnTo>
                  <a:lnTo>
                    <a:pt x="5496311" y="2093796"/>
                  </a:lnTo>
                  <a:lnTo>
                    <a:pt x="5489399" y="2140113"/>
                  </a:lnTo>
                  <a:lnTo>
                    <a:pt x="5477822" y="2186180"/>
                  </a:lnTo>
                  <a:lnTo>
                    <a:pt x="5461842" y="2230798"/>
                  </a:lnTo>
                  <a:lnTo>
                    <a:pt x="5441592" y="2273647"/>
                  </a:lnTo>
                  <a:lnTo>
                    <a:pt x="5417203" y="2314408"/>
                  </a:lnTo>
                  <a:lnTo>
                    <a:pt x="5388809" y="2352764"/>
                  </a:lnTo>
                  <a:lnTo>
                    <a:pt x="5356539" y="2388395"/>
                  </a:lnTo>
                  <a:lnTo>
                    <a:pt x="5320908" y="2420664"/>
                  </a:lnTo>
                  <a:lnTo>
                    <a:pt x="5282552" y="2449059"/>
                  </a:lnTo>
                  <a:lnTo>
                    <a:pt x="5241791" y="2473447"/>
                  </a:lnTo>
                  <a:lnTo>
                    <a:pt x="5198942" y="2493698"/>
                  </a:lnTo>
                  <a:lnTo>
                    <a:pt x="5154325" y="2509677"/>
                  </a:lnTo>
                  <a:lnTo>
                    <a:pt x="5108257" y="2521255"/>
                  </a:lnTo>
                  <a:lnTo>
                    <a:pt x="5061057" y="2528298"/>
                  </a:lnTo>
                  <a:lnTo>
                    <a:pt x="5013055" y="2530675"/>
                  </a:lnTo>
                  <a:close/>
                </a:path>
              </a:pathLst>
            </a:custGeom>
            <a:solidFill>
              <a:srgbClr val="CDB3BF"/>
            </a:solidFill>
          </p:spPr>
          <p:txBody>
            <a:bodyPr wrap="square" lIns="0" tIns="0" rIns="0" bIns="0" rtlCol="0"/>
            <a:lstStyle/>
            <a:p>
              <a:endParaRPr sz="1200"/>
            </a:p>
          </p:txBody>
        </p:sp>
        <p:sp>
          <p:nvSpPr>
            <p:cNvPr id="9" name="object 9"/>
            <p:cNvSpPr/>
            <p:nvPr/>
          </p:nvSpPr>
          <p:spPr>
            <a:xfrm>
              <a:off x="6195" y="5435722"/>
              <a:ext cx="3763010" cy="803275"/>
            </a:xfrm>
            <a:custGeom>
              <a:avLst/>
              <a:gdLst/>
              <a:ahLst/>
              <a:cxnLst/>
              <a:rect l="l" t="t" r="r" b="b"/>
              <a:pathLst>
                <a:path w="3763010" h="803275">
                  <a:moveTo>
                    <a:pt x="3561771"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3561771" y="0"/>
                  </a:lnTo>
                  <a:lnTo>
                    <a:pt x="3607810" y="5302"/>
                  </a:lnTo>
                  <a:lnTo>
                    <a:pt x="3650073" y="20408"/>
                  </a:lnTo>
                  <a:lnTo>
                    <a:pt x="3687355" y="44111"/>
                  </a:lnTo>
                  <a:lnTo>
                    <a:pt x="3718449" y="75205"/>
                  </a:lnTo>
                  <a:lnTo>
                    <a:pt x="3742152" y="112487"/>
                  </a:lnTo>
                  <a:lnTo>
                    <a:pt x="3757257" y="154749"/>
                  </a:lnTo>
                  <a:lnTo>
                    <a:pt x="3762560" y="200788"/>
                  </a:lnTo>
                  <a:lnTo>
                    <a:pt x="3762560" y="602366"/>
                  </a:lnTo>
                  <a:lnTo>
                    <a:pt x="3757257" y="648405"/>
                  </a:lnTo>
                  <a:lnTo>
                    <a:pt x="3742152" y="690668"/>
                  </a:lnTo>
                  <a:lnTo>
                    <a:pt x="3718449" y="727950"/>
                  </a:lnTo>
                  <a:lnTo>
                    <a:pt x="3687355" y="759044"/>
                  </a:lnTo>
                  <a:lnTo>
                    <a:pt x="3650073" y="782747"/>
                  </a:lnTo>
                  <a:lnTo>
                    <a:pt x="3607810" y="797852"/>
                  </a:lnTo>
                  <a:lnTo>
                    <a:pt x="3561771" y="803155"/>
                  </a:lnTo>
                  <a:close/>
                </a:path>
              </a:pathLst>
            </a:custGeom>
            <a:solidFill>
              <a:srgbClr val="331B2B"/>
            </a:solidFill>
          </p:spPr>
          <p:txBody>
            <a:bodyPr wrap="square" lIns="0" tIns="0" rIns="0" bIns="0" rtlCol="0"/>
            <a:lstStyle/>
            <a:p>
              <a:endParaRPr sz="1200"/>
            </a:p>
          </p:txBody>
        </p:sp>
      </p:grpSp>
      <p:sp>
        <p:nvSpPr>
          <p:cNvPr id="10" name="object 10"/>
          <p:cNvSpPr txBox="1"/>
          <p:nvPr/>
        </p:nvSpPr>
        <p:spPr>
          <a:xfrm>
            <a:off x="128410" y="3473005"/>
            <a:ext cx="3433657" cy="1750180"/>
          </a:xfrm>
          <a:prstGeom prst="rect">
            <a:avLst/>
          </a:prstGeom>
        </p:spPr>
        <p:txBody>
          <a:bodyPr vert="horz" wrap="square" lIns="0" tIns="205317" rIns="0" bIns="0" rtlCol="0">
            <a:spAutoFit/>
          </a:bodyPr>
          <a:lstStyle/>
          <a:p>
            <a:pPr marL="8467">
              <a:spcBef>
                <a:spcPts val="1617"/>
              </a:spcBef>
            </a:pPr>
            <a:r>
              <a:rPr sz="2600" b="1" spc="70" dirty="0">
                <a:solidFill>
                  <a:srgbClr val="ECDFD0"/>
                </a:solidFill>
                <a:latin typeface="Cambria"/>
                <a:cs typeface="Cambria"/>
              </a:rPr>
              <a:t>First</a:t>
            </a:r>
            <a:r>
              <a:rPr sz="2600" b="1" spc="213" dirty="0">
                <a:solidFill>
                  <a:srgbClr val="ECDFD0"/>
                </a:solidFill>
                <a:latin typeface="Cambria"/>
                <a:cs typeface="Cambria"/>
              </a:rPr>
              <a:t> </a:t>
            </a:r>
            <a:r>
              <a:rPr sz="2600" b="1" spc="67" dirty="0">
                <a:solidFill>
                  <a:srgbClr val="ECDFD0"/>
                </a:solidFill>
                <a:latin typeface="Cambria"/>
                <a:cs typeface="Cambria"/>
              </a:rPr>
              <a:t>Problem</a:t>
            </a:r>
            <a:endParaRPr sz="2600">
              <a:latin typeface="Cambria"/>
              <a:cs typeface="Cambria"/>
            </a:endParaRPr>
          </a:p>
          <a:p>
            <a:pPr marL="316246" marR="3387">
              <a:lnSpc>
                <a:spcPct val="115900"/>
              </a:lnSpc>
              <a:spcBef>
                <a:spcPts val="793"/>
              </a:spcBef>
            </a:pPr>
            <a:r>
              <a:rPr sz="2000" b="1" spc="57" dirty="0">
                <a:solidFill>
                  <a:srgbClr val="331B2B"/>
                </a:solidFill>
                <a:latin typeface="Cambria"/>
                <a:cs typeface="Cambria"/>
              </a:rPr>
              <a:t>Traditional</a:t>
            </a:r>
            <a:r>
              <a:rPr sz="2000" b="1" spc="160" dirty="0">
                <a:solidFill>
                  <a:srgbClr val="331B2B"/>
                </a:solidFill>
                <a:latin typeface="Cambria"/>
                <a:cs typeface="Cambria"/>
              </a:rPr>
              <a:t> </a:t>
            </a:r>
            <a:r>
              <a:rPr sz="2000" b="1" spc="67" dirty="0">
                <a:solidFill>
                  <a:srgbClr val="331B2B"/>
                </a:solidFill>
                <a:latin typeface="Cambria"/>
                <a:cs typeface="Cambria"/>
              </a:rPr>
              <a:t>methods</a:t>
            </a:r>
            <a:r>
              <a:rPr sz="2000" b="1" spc="160" dirty="0">
                <a:solidFill>
                  <a:srgbClr val="331B2B"/>
                </a:solidFill>
                <a:latin typeface="Cambria"/>
                <a:cs typeface="Cambria"/>
              </a:rPr>
              <a:t> </a:t>
            </a:r>
            <a:r>
              <a:rPr sz="2000" b="1" spc="17" dirty="0">
                <a:solidFill>
                  <a:srgbClr val="331B2B"/>
                </a:solidFill>
                <a:latin typeface="Cambria"/>
                <a:cs typeface="Cambria"/>
              </a:rPr>
              <a:t>of </a:t>
            </a:r>
            <a:r>
              <a:rPr sz="2000" b="1" spc="63" dirty="0">
                <a:solidFill>
                  <a:srgbClr val="331B2B"/>
                </a:solidFill>
                <a:latin typeface="Cambria"/>
                <a:cs typeface="Cambria"/>
              </a:rPr>
              <a:t>underwater</a:t>
            </a:r>
            <a:r>
              <a:rPr sz="2000" b="1" spc="163" dirty="0">
                <a:solidFill>
                  <a:srgbClr val="331B2B"/>
                </a:solidFill>
                <a:latin typeface="Cambria"/>
                <a:cs typeface="Cambria"/>
              </a:rPr>
              <a:t> </a:t>
            </a:r>
            <a:r>
              <a:rPr sz="2000" b="1" spc="40" dirty="0">
                <a:solidFill>
                  <a:srgbClr val="331B2B"/>
                </a:solidFill>
                <a:latin typeface="Cambria"/>
                <a:cs typeface="Cambria"/>
              </a:rPr>
              <a:t>recovery</a:t>
            </a:r>
            <a:r>
              <a:rPr sz="2000" b="1" spc="167" dirty="0">
                <a:solidFill>
                  <a:srgbClr val="331B2B"/>
                </a:solidFill>
                <a:latin typeface="Cambria"/>
                <a:cs typeface="Cambria"/>
              </a:rPr>
              <a:t> </a:t>
            </a:r>
            <a:r>
              <a:rPr sz="2000" b="1" spc="-17" dirty="0">
                <a:solidFill>
                  <a:srgbClr val="331B2B"/>
                </a:solidFill>
                <a:latin typeface="Cambria"/>
                <a:cs typeface="Cambria"/>
              </a:rPr>
              <a:t>are </a:t>
            </a:r>
            <a:r>
              <a:rPr sz="2000" b="1" spc="50" dirty="0">
                <a:solidFill>
                  <a:srgbClr val="331B2B"/>
                </a:solidFill>
                <a:latin typeface="Cambria"/>
                <a:cs typeface="Cambria"/>
              </a:rPr>
              <a:t>inefficient</a:t>
            </a:r>
            <a:r>
              <a:rPr sz="2000" b="1" spc="160" dirty="0">
                <a:solidFill>
                  <a:srgbClr val="331B2B"/>
                </a:solidFill>
                <a:latin typeface="Cambria"/>
                <a:cs typeface="Cambria"/>
              </a:rPr>
              <a:t> </a:t>
            </a:r>
            <a:r>
              <a:rPr sz="2000" b="1" spc="67" dirty="0">
                <a:solidFill>
                  <a:srgbClr val="331B2B"/>
                </a:solidFill>
                <a:latin typeface="Cambria"/>
                <a:cs typeface="Cambria"/>
              </a:rPr>
              <a:t>and</a:t>
            </a:r>
            <a:r>
              <a:rPr sz="2000" b="1" spc="160" dirty="0">
                <a:solidFill>
                  <a:srgbClr val="331B2B"/>
                </a:solidFill>
                <a:latin typeface="Cambria"/>
                <a:cs typeface="Cambria"/>
              </a:rPr>
              <a:t> </a:t>
            </a:r>
            <a:r>
              <a:rPr sz="2000" b="1" spc="-7" dirty="0">
                <a:solidFill>
                  <a:srgbClr val="331B2B"/>
                </a:solidFill>
                <a:latin typeface="Cambria"/>
                <a:cs typeface="Cambria"/>
              </a:rPr>
              <a:t>risky</a:t>
            </a:r>
            <a:endParaRPr sz="2000">
              <a:latin typeface="Cambria"/>
              <a:cs typeface="Cambria"/>
            </a:endParaRPr>
          </a:p>
        </p:txBody>
      </p:sp>
      <p:sp>
        <p:nvSpPr>
          <p:cNvPr id="11" name="object 11"/>
          <p:cNvSpPr txBox="1"/>
          <p:nvPr/>
        </p:nvSpPr>
        <p:spPr>
          <a:xfrm>
            <a:off x="1375919" y="1619448"/>
            <a:ext cx="9642687" cy="1731478"/>
          </a:xfrm>
          <a:prstGeom prst="rect">
            <a:avLst/>
          </a:prstGeom>
        </p:spPr>
        <p:txBody>
          <a:bodyPr vert="horz" wrap="square" lIns="0" tIns="8043" rIns="0" bIns="0" rtlCol="0">
            <a:spAutoFit/>
          </a:bodyPr>
          <a:lstStyle/>
          <a:p>
            <a:pPr marL="8467" marR="3387">
              <a:lnSpc>
                <a:spcPct val="116199"/>
              </a:lnSpc>
              <a:spcBef>
                <a:spcPts val="63"/>
              </a:spcBef>
            </a:pPr>
            <a:r>
              <a:rPr sz="2467" b="1" spc="113" dirty="0">
                <a:solidFill>
                  <a:srgbClr val="331B2B"/>
                </a:solidFill>
                <a:latin typeface="Cambria"/>
                <a:cs typeface="Cambria"/>
              </a:rPr>
              <a:t>The</a:t>
            </a:r>
            <a:r>
              <a:rPr sz="2467" b="1" spc="203" dirty="0">
                <a:solidFill>
                  <a:srgbClr val="331B2B"/>
                </a:solidFill>
                <a:latin typeface="Cambria"/>
                <a:cs typeface="Cambria"/>
              </a:rPr>
              <a:t> </a:t>
            </a:r>
            <a:r>
              <a:rPr sz="2467" b="1" spc="67" dirty="0">
                <a:solidFill>
                  <a:srgbClr val="331B2B"/>
                </a:solidFill>
                <a:latin typeface="Cambria"/>
                <a:cs typeface="Cambria"/>
              </a:rPr>
              <a:t>primary</a:t>
            </a:r>
            <a:r>
              <a:rPr sz="2467" b="1" spc="203" dirty="0">
                <a:solidFill>
                  <a:srgbClr val="331B2B"/>
                </a:solidFill>
                <a:latin typeface="Cambria"/>
                <a:cs typeface="Cambria"/>
              </a:rPr>
              <a:t> </a:t>
            </a:r>
            <a:r>
              <a:rPr sz="2467" b="1" spc="33" dirty="0">
                <a:solidFill>
                  <a:srgbClr val="331B2B"/>
                </a:solidFill>
                <a:latin typeface="Cambria"/>
                <a:cs typeface="Cambria"/>
              </a:rPr>
              <a:t>issue</a:t>
            </a:r>
            <a:r>
              <a:rPr sz="2467" b="1" spc="203" dirty="0">
                <a:solidFill>
                  <a:srgbClr val="331B2B"/>
                </a:solidFill>
                <a:latin typeface="Cambria"/>
                <a:cs typeface="Cambria"/>
              </a:rPr>
              <a:t> </a:t>
            </a:r>
            <a:r>
              <a:rPr sz="2467" b="1" dirty="0">
                <a:solidFill>
                  <a:srgbClr val="331B2B"/>
                </a:solidFill>
                <a:latin typeface="Cambria"/>
                <a:cs typeface="Cambria"/>
              </a:rPr>
              <a:t>is</a:t>
            </a:r>
            <a:r>
              <a:rPr sz="2467" b="1" spc="207" dirty="0">
                <a:solidFill>
                  <a:srgbClr val="331B2B"/>
                </a:solidFill>
                <a:latin typeface="Cambria"/>
                <a:cs typeface="Cambria"/>
              </a:rPr>
              <a:t> </a:t>
            </a:r>
            <a:r>
              <a:rPr sz="2467" b="1" spc="110" dirty="0">
                <a:solidFill>
                  <a:srgbClr val="331B2B"/>
                </a:solidFill>
                <a:latin typeface="Cambria"/>
                <a:cs typeface="Cambria"/>
              </a:rPr>
              <a:t>the</a:t>
            </a:r>
            <a:r>
              <a:rPr sz="2467" b="1" spc="203" dirty="0">
                <a:solidFill>
                  <a:srgbClr val="331B2B"/>
                </a:solidFill>
                <a:latin typeface="Cambria"/>
                <a:cs typeface="Cambria"/>
              </a:rPr>
              <a:t> </a:t>
            </a:r>
            <a:r>
              <a:rPr sz="2467" b="1" spc="76" dirty="0">
                <a:solidFill>
                  <a:srgbClr val="331B2B"/>
                </a:solidFill>
                <a:latin typeface="Cambria"/>
                <a:cs typeface="Cambria"/>
              </a:rPr>
              <a:t>inefficiency</a:t>
            </a:r>
            <a:r>
              <a:rPr sz="2467" b="1" spc="203" dirty="0">
                <a:solidFill>
                  <a:srgbClr val="331B2B"/>
                </a:solidFill>
                <a:latin typeface="Cambria"/>
                <a:cs typeface="Cambria"/>
              </a:rPr>
              <a:t> </a:t>
            </a:r>
            <a:r>
              <a:rPr sz="2467" b="1" spc="97" dirty="0">
                <a:solidFill>
                  <a:srgbClr val="331B2B"/>
                </a:solidFill>
                <a:latin typeface="Cambria"/>
                <a:cs typeface="Cambria"/>
              </a:rPr>
              <a:t>and</a:t>
            </a:r>
            <a:r>
              <a:rPr sz="2467" b="1" spc="203" dirty="0">
                <a:solidFill>
                  <a:srgbClr val="331B2B"/>
                </a:solidFill>
                <a:latin typeface="Cambria"/>
                <a:cs typeface="Cambria"/>
              </a:rPr>
              <a:t> </a:t>
            </a:r>
            <a:r>
              <a:rPr sz="2467" b="1" spc="100" dirty="0">
                <a:solidFill>
                  <a:srgbClr val="331B2B"/>
                </a:solidFill>
                <a:latin typeface="Cambria"/>
                <a:cs typeface="Cambria"/>
              </a:rPr>
              <a:t>high</a:t>
            </a:r>
            <a:r>
              <a:rPr sz="2467" b="1" spc="207" dirty="0">
                <a:solidFill>
                  <a:srgbClr val="331B2B"/>
                </a:solidFill>
                <a:latin typeface="Cambria"/>
                <a:cs typeface="Cambria"/>
              </a:rPr>
              <a:t> </a:t>
            </a:r>
            <a:r>
              <a:rPr sz="2467" b="1" dirty="0">
                <a:solidFill>
                  <a:srgbClr val="331B2B"/>
                </a:solidFill>
                <a:latin typeface="Cambria"/>
                <a:cs typeface="Cambria"/>
              </a:rPr>
              <a:t>risk</a:t>
            </a:r>
            <a:r>
              <a:rPr sz="2467" b="1" spc="203" dirty="0">
                <a:solidFill>
                  <a:srgbClr val="331B2B"/>
                </a:solidFill>
                <a:latin typeface="Cambria"/>
                <a:cs typeface="Cambria"/>
              </a:rPr>
              <a:t> </a:t>
            </a:r>
            <a:r>
              <a:rPr sz="2467" b="1" spc="50" dirty="0">
                <a:solidFill>
                  <a:srgbClr val="331B2B"/>
                </a:solidFill>
                <a:latin typeface="Cambria"/>
                <a:cs typeface="Cambria"/>
              </a:rPr>
              <a:t>associated </a:t>
            </a:r>
            <a:r>
              <a:rPr sz="2467" b="1" spc="153" dirty="0">
                <a:solidFill>
                  <a:srgbClr val="331B2B"/>
                </a:solidFill>
                <a:latin typeface="Cambria"/>
                <a:cs typeface="Cambria"/>
              </a:rPr>
              <a:t>with</a:t>
            </a:r>
            <a:r>
              <a:rPr sz="2467" b="1" spc="200" dirty="0">
                <a:solidFill>
                  <a:srgbClr val="331B2B"/>
                </a:solidFill>
                <a:latin typeface="Cambria"/>
                <a:cs typeface="Cambria"/>
              </a:rPr>
              <a:t> </a:t>
            </a:r>
            <a:r>
              <a:rPr sz="2467" b="1" spc="97" dirty="0">
                <a:solidFill>
                  <a:srgbClr val="331B2B"/>
                </a:solidFill>
                <a:latin typeface="Cambria"/>
                <a:cs typeface="Cambria"/>
              </a:rPr>
              <a:t>conventional</a:t>
            </a:r>
            <a:r>
              <a:rPr sz="2467" b="1" spc="203" dirty="0">
                <a:solidFill>
                  <a:srgbClr val="331B2B"/>
                </a:solidFill>
                <a:latin typeface="Cambria"/>
                <a:cs typeface="Cambria"/>
              </a:rPr>
              <a:t> </a:t>
            </a:r>
            <a:r>
              <a:rPr sz="2467" b="1" spc="80" dirty="0">
                <a:solidFill>
                  <a:srgbClr val="331B2B"/>
                </a:solidFill>
                <a:latin typeface="Cambria"/>
                <a:cs typeface="Cambria"/>
              </a:rPr>
              <a:t>underwater</a:t>
            </a:r>
            <a:r>
              <a:rPr sz="2467" b="1" spc="203" dirty="0">
                <a:solidFill>
                  <a:srgbClr val="331B2B"/>
                </a:solidFill>
                <a:latin typeface="Cambria"/>
                <a:cs typeface="Cambria"/>
              </a:rPr>
              <a:t> </a:t>
            </a:r>
            <a:r>
              <a:rPr sz="2467" b="1" spc="60" dirty="0">
                <a:solidFill>
                  <a:srgbClr val="331B2B"/>
                </a:solidFill>
                <a:latin typeface="Cambria"/>
                <a:cs typeface="Cambria"/>
              </a:rPr>
              <a:t>recovery</a:t>
            </a:r>
            <a:r>
              <a:rPr sz="2467" b="1" spc="203" dirty="0">
                <a:solidFill>
                  <a:srgbClr val="331B2B"/>
                </a:solidFill>
                <a:latin typeface="Cambria"/>
                <a:cs typeface="Cambria"/>
              </a:rPr>
              <a:t> </a:t>
            </a:r>
            <a:r>
              <a:rPr sz="2467" b="1" spc="93" dirty="0">
                <a:solidFill>
                  <a:srgbClr val="331B2B"/>
                </a:solidFill>
                <a:latin typeface="Cambria"/>
                <a:cs typeface="Cambria"/>
              </a:rPr>
              <a:t>techniques.</a:t>
            </a:r>
            <a:r>
              <a:rPr sz="2467" b="1" spc="203" dirty="0">
                <a:solidFill>
                  <a:srgbClr val="331B2B"/>
                </a:solidFill>
                <a:latin typeface="Cambria"/>
                <a:cs typeface="Cambria"/>
              </a:rPr>
              <a:t> </a:t>
            </a:r>
            <a:r>
              <a:rPr sz="2467" b="1" spc="70" dirty="0">
                <a:solidFill>
                  <a:srgbClr val="331B2B"/>
                </a:solidFill>
                <a:latin typeface="Cambria"/>
                <a:cs typeface="Cambria"/>
              </a:rPr>
              <a:t>There’s</a:t>
            </a:r>
            <a:r>
              <a:rPr sz="2467" b="1" spc="203" dirty="0">
                <a:solidFill>
                  <a:srgbClr val="331B2B"/>
                </a:solidFill>
                <a:latin typeface="Cambria"/>
                <a:cs typeface="Cambria"/>
              </a:rPr>
              <a:t> </a:t>
            </a:r>
            <a:r>
              <a:rPr sz="2467" b="1" spc="30" dirty="0">
                <a:solidFill>
                  <a:srgbClr val="331B2B"/>
                </a:solidFill>
                <a:latin typeface="Cambria"/>
                <a:cs typeface="Cambria"/>
              </a:rPr>
              <a:t>a </a:t>
            </a:r>
            <a:r>
              <a:rPr sz="2467" b="1" spc="33" dirty="0">
                <a:solidFill>
                  <a:srgbClr val="331B2B"/>
                </a:solidFill>
                <a:latin typeface="Cambria"/>
                <a:cs typeface="Cambria"/>
              </a:rPr>
              <a:t>pressing</a:t>
            </a:r>
            <a:r>
              <a:rPr sz="2467" b="1" spc="217" dirty="0">
                <a:solidFill>
                  <a:srgbClr val="331B2B"/>
                </a:solidFill>
                <a:latin typeface="Cambria"/>
                <a:cs typeface="Cambria"/>
              </a:rPr>
              <a:t> </a:t>
            </a:r>
            <a:r>
              <a:rPr sz="2467" b="1" spc="67" dirty="0">
                <a:solidFill>
                  <a:srgbClr val="331B2B"/>
                </a:solidFill>
                <a:latin typeface="Cambria"/>
                <a:cs typeface="Cambria"/>
              </a:rPr>
              <a:t>need</a:t>
            </a:r>
            <a:r>
              <a:rPr sz="2467" b="1" spc="217" dirty="0">
                <a:solidFill>
                  <a:srgbClr val="331B2B"/>
                </a:solidFill>
                <a:latin typeface="Cambria"/>
                <a:cs typeface="Cambria"/>
              </a:rPr>
              <a:t> </a:t>
            </a:r>
            <a:r>
              <a:rPr sz="2467" b="1" dirty="0">
                <a:solidFill>
                  <a:srgbClr val="331B2B"/>
                </a:solidFill>
                <a:latin typeface="Cambria"/>
                <a:cs typeface="Cambria"/>
              </a:rPr>
              <a:t>for</a:t>
            </a:r>
            <a:r>
              <a:rPr sz="2467" b="1" spc="217" dirty="0">
                <a:solidFill>
                  <a:srgbClr val="331B2B"/>
                </a:solidFill>
                <a:latin typeface="Cambria"/>
                <a:cs typeface="Cambria"/>
              </a:rPr>
              <a:t> </a:t>
            </a:r>
            <a:r>
              <a:rPr sz="2467" b="1" spc="63" dirty="0">
                <a:solidFill>
                  <a:srgbClr val="331B2B"/>
                </a:solidFill>
                <a:latin typeface="Cambria"/>
                <a:cs typeface="Cambria"/>
              </a:rPr>
              <a:t>a</a:t>
            </a:r>
            <a:r>
              <a:rPr sz="2467" b="1" spc="217" dirty="0">
                <a:solidFill>
                  <a:srgbClr val="331B2B"/>
                </a:solidFill>
                <a:latin typeface="Cambria"/>
                <a:cs typeface="Cambria"/>
              </a:rPr>
              <a:t> </a:t>
            </a:r>
            <a:r>
              <a:rPr sz="2467" b="1" spc="60" dirty="0">
                <a:solidFill>
                  <a:srgbClr val="331B2B"/>
                </a:solidFill>
                <a:latin typeface="Cambria"/>
                <a:cs typeface="Cambria"/>
              </a:rPr>
              <a:t>more</a:t>
            </a:r>
            <a:r>
              <a:rPr sz="2467" b="1" spc="217" dirty="0">
                <a:solidFill>
                  <a:srgbClr val="331B2B"/>
                </a:solidFill>
                <a:latin typeface="Cambria"/>
                <a:cs typeface="Cambria"/>
              </a:rPr>
              <a:t> </a:t>
            </a:r>
            <a:r>
              <a:rPr sz="2467" b="1" spc="93" dirty="0">
                <a:solidFill>
                  <a:srgbClr val="331B2B"/>
                </a:solidFill>
                <a:latin typeface="Cambria"/>
                <a:cs typeface="Cambria"/>
              </a:rPr>
              <a:t>advanced</a:t>
            </a:r>
            <a:r>
              <a:rPr sz="2467" b="1" spc="217" dirty="0">
                <a:solidFill>
                  <a:srgbClr val="331B2B"/>
                </a:solidFill>
                <a:latin typeface="Cambria"/>
                <a:cs typeface="Cambria"/>
              </a:rPr>
              <a:t> </a:t>
            </a:r>
            <a:r>
              <a:rPr sz="2467" b="1" spc="80" dirty="0">
                <a:solidFill>
                  <a:srgbClr val="331B2B"/>
                </a:solidFill>
                <a:latin typeface="Cambria"/>
                <a:cs typeface="Cambria"/>
              </a:rPr>
              <a:t>solution</a:t>
            </a:r>
            <a:r>
              <a:rPr sz="2467" b="1" spc="217" dirty="0">
                <a:solidFill>
                  <a:srgbClr val="331B2B"/>
                </a:solidFill>
                <a:latin typeface="Cambria"/>
                <a:cs typeface="Cambria"/>
              </a:rPr>
              <a:t> </a:t>
            </a:r>
            <a:r>
              <a:rPr sz="2467" b="1" spc="113" dirty="0">
                <a:solidFill>
                  <a:srgbClr val="331B2B"/>
                </a:solidFill>
                <a:latin typeface="Cambria"/>
                <a:cs typeface="Cambria"/>
              </a:rPr>
              <a:t>that</a:t>
            </a:r>
            <a:r>
              <a:rPr sz="2467" b="1" spc="217" dirty="0">
                <a:solidFill>
                  <a:srgbClr val="331B2B"/>
                </a:solidFill>
                <a:latin typeface="Cambria"/>
                <a:cs typeface="Cambria"/>
              </a:rPr>
              <a:t> </a:t>
            </a:r>
            <a:r>
              <a:rPr sz="2467" b="1" dirty="0">
                <a:solidFill>
                  <a:srgbClr val="331B2B"/>
                </a:solidFill>
                <a:latin typeface="Cambria"/>
                <a:cs typeface="Cambria"/>
              </a:rPr>
              <a:t>offers</a:t>
            </a:r>
            <a:r>
              <a:rPr sz="2467" b="1" spc="220" dirty="0">
                <a:solidFill>
                  <a:srgbClr val="331B2B"/>
                </a:solidFill>
                <a:latin typeface="Cambria"/>
                <a:cs typeface="Cambria"/>
              </a:rPr>
              <a:t> </a:t>
            </a:r>
            <a:r>
              <a:rPr sz="2467" b="1" spc="50" dirty="0">
                <a:solidFill>
                  <a:srgbClr val="331B2B"/>
                </a:solidFill>
                <a:latin typeface="Cambria"/>
                <a:cs typeface="Cambria"/>
              </a:rPr>
              <a:t>better </a:t>
            </a:r>
            <a:r>
              <a:rPr sz="2467" b="1" spc="67" dirty="0">
                <a:solidFill>
                  <a:srgbClr val="331B2B"/>
                </a:solidFill>
                <a:latin typeface="Cambria"/>
                <a:cs typeface="Cambria"/>
              </a:rPr>
              <a:t>performance</a:t>
            </a:r>
            <a:r>
              <a:rPr sz="2467" b="1" spc="193" dirty="0">
                <a:solidFill>
                  <a:srgbClr val="331B2B"/>
                </a:solidFill>
                <a:latin typeface="Cambria"/>
                <a:cs typeface="Cambria"/>
              </a:rPr>
              <a:t> </a:t>
            </a:r>
            <a:r>
              <a:rPr sz="2467" b="1" spc="90" dirty="0">
                <a:solidFill>
                  <a:srgbClr val="331B2B"/>
                </a:solidFill>
                <a:latin typeface="Cambria"/>
                <a:cs typeface="Cambria"/>
              </a:rPr>
              <a:t>in</a:t>
            </a:r>
            <a:r>
              <a:rPr sz="2467" b="1" spc="197" dirty="0">
                <a:solidFill>
                  <a:srgbClr val="331B2B"/>
                </a:solidFill>
                <a:latin typeface="Cambria"/>
                <a:cs typeface="Cambria"/>
              </a:rPr>
              <a:t> </a:t>
            </a:r>
            <a:r>
              <a:rPr sz="2467" b="1" spc="76" dirty="0">
                <a:solidFill>
                  <a:srgbClr val="331B2B"/>
                </a:solidFill>
                <a:latin typeface="Cambria"/>
                <a:cs typeface="Cambria"/>
              </a:rPr>
              <a:t>locating</a:t>
            </a:r>
            <a:r>
              <a:rPr sz="2467" b="1" spc="193" dirty="0">
                <a:solidFill>
                  <a:srgbClr val="331B2B"/>
                </a:solidFill>
                <a:latin typeface="Cambria"/>
                <a:cs typeface="Cambria"/>
              </a:rPr>
              <a:t> </a:t>
            </a:r>
            <a:r>
              <a:rPr sz="2467" b="1" spc="97" dirty="0">
                <a:solidFill>
                  <a:srgbClr val="331B2B"/>
                </a:solidFill>
                <a:latin typeface="Cambria"/>
                <a:cs typeface="Cambria"/>
              </a:rPr>
              <a:t>and</a:t>
            </a:r>
            <a:r>
              <a:rPr sz="2467" b="1" spc="197" dirty="0">
                <a:solidFill>
                  <a:srgbClr val="331B2B"/>
                </a:solidFill>
                <a:latin typeface="Cambria"/>
                <a:cs typeface="Cambria"/>
              </a:rPr>
              <a:t> </a:t>
            </a:r>
            <a:r>
              <a:rPr sz="2467" b="1" spc="57" dirty="0">
                <a:solidFill>
                  <a:srgbClr val="331B2B"/>
                </a:solidFill>
                <a:latin typeface="Cambria"/>
                <a:cs typeface="Cambria"/>
              </a:rPr>
              <a:t>retrieving</a:t>
            </a:r>
            <a:r>
              <a:rPr sz="2467" b="1" spc="193" dirty="0">
                <a:solidFill>
                  <a:srgbClr val="331B2B"/>
                </a:solidFill>
                <a:latin typeface="Cambria"/>
                <a:cs typeface="Cambria"/>
              </a:rPr>
              <a:t> </a:t>
            </a:r>
            <a:r>
              <a:rPr sz="2467" b="1" spc="70" dirty="0">
                <a:solidFill>
                  <a:srgbClr val="331B2B"/>
                </a:solidFill>
                <a:latin typeface="Cambria"/>
                <a:cs typeface="Cambria"/>
              </a:rPr>
              <a:t>submerged</a:t>
            </a:r>
            <a:r>
              <a:rPr sz="2467" b="1" spc="197" dirty="0">
                <a:solidFill>
                  <a:srgbClr val="331B2B"/>
                </a:solidFill>
                <a:latin typeface="Cambria"/>
                <a:cs typeface="Cambria"/>
              </a:rPr>
              <a:t> </a:t>
            </a:r>
            <a:r>
              <a:rPr sz="2467" b="1" spc="67" dirty="0">
                <a:solidFill>
                  <a:srgbClr val="331B2B"/>
                </a:solidFill>
                <a:latin typeface="Cambria"/>
                <a:cs typeface="Cambria"/>
              </a:rPr>
              <a:t>objects.</a:t>
            </a:r>
            <a:endParaRPr sz="2467">
              <a:latin typeface="Cambria"/>
              <a:cs typeface="Cambria"/>
            </a:endParaRPr>
          </a:p>
        </p:txBody>
      </p:sp>
      <p:sp>
        <p:nvSpPr>
          <p:cNvPr id="12" name="object 12"/>
          <p:cNvSpPr/>
          <p:nvPr/>
        </p:nvSpPr>
        <p:spPr>
          <a:xfrm>
            <a:off x="11842161" y="6283199"/>
            <a:ext cx="350097" cy="574887"/>
          </a:xfrm>
          <a:custGeom>
            <a:avLst/>
            <a:gdLst/>
            <a:ahLst/>
            <a:cxnLst/>
            <a:rect l="l" t="t" r="r" b="b"/>
            <a:pathLst>
              <a:path w="525144" h="862329">
                <a:moveTo>
                  <a:pt x="524756" y="0"/>
                </a:moveTo>
                <a:lnTo>
                  <a:pt x="524756" y="862201"/>
                </a:lnTo>
                <a:lnTo>
                  <a:pt x="50032" y="862201"/>
                </a:lnTo>
                <a:lnTo>
                  <a:pt x="40178" y="815904"/>
                </a:lnTo>
                <a:lnTo>
                  <a:pt x="30595" y="766589"/>
                </a:lnTo>
                <a:lnTo>
                  <a:pt x="21892" y="717110"/>
                </a:lnTo>
                <a:lnTo>
                  <a:pt x="14071" y="667482"/>
                </a:lnTo>
                <a:lnTo>
                  <a:pt x="7576" y="619230"/>
                </a:lnTo>
                <a:lnTo>
                  <a:pt x="2690" y="570385"/>
                </a:lnTo>
                <a:lnTo>
                  <a:pt x="0" y="521336"/>
                </a:lnTo>
                <a:lnTo>
                  <a:pt x="90" y="472474"/>
                </a:lnTo>
                <a:lnTo>
                  <a:pt x="3548" y="424188"/>
                </a:lnTo>
                <a:lnTo>
                  <a:pt x="10960" y="376867"/>
                </a:lnTo>
                <a:lnTo>
                  <a:pt x="22911" y="330901"/>
                </a:lnTo>
                <a:lnTo>
                  <a:pt x="39987" y="286680"/>
                </a:lnTo>
                <a:lnTo>
                  <a:pt x="62775" y="244592"/>
                </a:lnTo>
                <a:lnTo>
                  <a:pt x="91009" y="205858"/>
                </a:lnTo>
                <a:lnTo>
                  <a:pt x="123476" y="171604"/>
                </a:lnTo>
                <a:lnTo>
                  <a:pt x="159665" y="141441"/>
                </a:lnTo>
                <a:lnTo>
                  <a:pt x="199068" y="114979"/>
                </a:lnTo>
                <a:lnTo>
                  <a:pt x="241173" y="91829"/>
                </a:lnTo>
                <a:lnTo>
                  <a:pt x="285472" y="71599"/>
                </a:lnTo>
                <a:lnTo>
                  <a:pt x="331454" y="53902"/>
                </a:lnTo>
                <a:lnTo>
                  <a:pt x="378610" y="38346"/>
                </a:lnTo>
                <a:lnTo>
                  <a:pt x="426430" y="24542"/>
                </a:lnTo>
                <a:lnTo>
                  <a:pt x="474403" y="12100"/>
                </a:lnTo>
                <a:lnTo>
                  <a:pt x="524756" y="0"/>
                </a:lnTo>
                <a:close/>
              </a:path>
            </a:pathLst>
          </a:custGeom>
          <a:solidFill>
            <a:srgbClr val="3F2E3D"/>
          </a:solidFill>
        </p:spPr>
        <p:txBody>
          <a:bodyPr wrap="square" lIns="0" tIns="0" rIns="0" bIns="0" rtlCol="0"/>
          <a:lstStyle/>
          <a:p>
            <a:endParaRPr sz="1200"/>
          </a:p>
        </p:txBody>
      </p:sp>
      <p:sp>
        <p:nvSpPr>
          <p:cNvPr id="13" name="object 13"/>
          <p:cNvSpPr/>
          <p:nvPr/>
        </p:nvSpPr>
        <p:spPr>
          <a:xfrm>
            <a:off x="10878388" y="5878701"/>
            <a:ext cx="773007" cy="773007"/>
          </a:xfrm>
          <a:custGeom>
            <a:avLst/>
            <a:gdLst/>
            <a:ahLst/>
            <a:cxnLst/>
            <a:rect l="l" t="t" r="r" b="b"/>
            <a:pathLst>
              <a:path w="1159509" h="1159509">
                <a:moveTo>
                  <a:pt x="579530" y="1159059"/>
                </a:moveTo>
                <a:lnTo>
                  <a:pt x="532000" y="1157138"/>
                </a:lnTo>
                <a:lnTo>
                  <a:pt x="485527" y="1151474"/>
                </a:lnTo>
                <a:lnTo>
                  <a:pt x="440262" y="1142217"/>
                </a:lnTo>
                <a:lnTo>
                  <a:pt x="396353" y="1129515"/>
                </a:lnTo>
                <a:lnTo>
                  <a:pt x="353950" y="1113517"/>
                </a:lnTo>
                <a:lnTo>
                  <a:pt x="313202" y="1094373"/>
                </a:lnTo>
                <a:lnTo>
                  <a:pt x="274258" y="1072233"/>
                </a:lnTo>
                <a:lnTo>
                  <a:pt x="237266" y="1047244"/>
                </a:lnTo>
                <a:lnTo>
                  <a:pt x="202377" y="1019556"/>
                </a:lnTo>
                <a:lnTo>
                  <a:pt x="169740" y="989319"/>
                </a:lnTo>
                <a:lnTo>
                  <a:pt x="139502" y="956681"/>
                </a:lnTo>
                <a:lnTo>
                  <a:pt x="111815" y="921792"/>
                </a:lnTo>
                <a:lnTo>
                  <a:pt x="86826" y="884801"/>
                </a:lnTo>
                <a:lnTo>
                  <a:pt x="64685" y="845857"/>
                </a:lnTo>
                <a:lnTo>
                  <a:pt x="45542" y="805109"/>
                </a:lnTo>
                <a:lnTo>
                  <a:pt x="29544" y="762706"/>
                </a:lnTo>
                <a:lnTo>
                  <a:pt x="16842" y="718797"/>
                </a:lnTo>
                <a:lnTo>
                  <a:pt x="7584" y="673532"/>
                </a:lnTo>
                <a:lnTo>
                  <a:pt x="1920" y="627060"/>
                </a:lnTo>
                <a:lnTo>
                  <a:pt x="0" y="579529"/>
                </a:lnTo>
                <a:lnTo>
                  <a:pt x="1920" y="531999"/>
                </a:lnTo>
                <a:lnTo>
                  <a:pt x="7584" y="485527"/>
                </a:lnTo>
                <a:lnTo>
                  <a:pt x="16842" y="440262"/>
                </a:lnTo>
                <a:lnTo>
                  <a:pt x="29544" y="396353"/>
                </a:lnTo>
                <a:lnTo>
                  <a:pt x="45542" y="353950"/>
                </a:lnTo>
                <a:lnTo>
                  <a:pt x="64685" y="313202"/>
                </a:lnTo>
                <a:lnTo>
                  <a:pt x="86826" y="274258"/>
                </a:lnTo>
                <a:lnTo>
                  <a:pt x="111815" y="237267"/>
                </a:lnTo>
                <a:lnTo>
                  <a:pt x="139502" y="202378"/>
                </a:lnTo>
                <a:lnTo>
                  <a:pt x="169740" y="169740"/>
                </a:lnTo>
                <a:lnTo>
                  <a:pt x="202377" y="139503"/>
                </a:lnTo>
                <a:lnTo>
                  <a:pt x="237266" y="111815"/>
                </a:lnTo>
                <a:lnTo>
                  <a:pt x="274258" y="86826"/>
                </a:lnTo>
                <a:lnTo>
                  <a:pt x="313202" y="64686"/>
                </a:lnTo>
                <a:lnTo>
                  <a:pt x="353950" y="45542"/>
                </a:lnTo>
                <a:lnTo>
                  <a:pt x="396353" y="29544"/>
                </a:lnTo>
                <a:lnTo>
                  <a:pt x="440262" y="16842"/>
                </a:lnTo>
                <a:lnTo>
                  <a:pt x="485527" y="7585"/>
                </a:lnTo>
                <a:lnTo>
                  <a:pt x="532000" y="1921"/>
                </a:lnTo>
                <a:lnTo>
                  <a:pt x="579530" y="0"/>
                </a:lnTo>
                <a:lnTo>
                  <a:pt x="627061" y="1921"/>
                </a:lnTo>
                <a:lnTo>
                  <a:pt x="673533" y="7585"/>
                </a:lnTo>
                <a:lnTo>
                  <a:pt x="718798" y="16842"/>
                </a:lnTo>
                <a:lnTo>
                  <a:pt x="762706" y="29544"/>
                </a:lnTo>
                <a:lnTo>
                  <a:pt x="805109" y="45542"/>
                </a:lnTo>
                <a:lnTo>
                  <a:pt x="845857" y="64686"/>
                </a:lnTo>
                <a:lnTo>
                  <a:pt x="884801" y="86826"/>
                </a:lnTo>
                <a:lnTo>
                  <a:pt x="921793" y="111815"/>
                </a:lnTo>
                <a:lnTo>
                  <a:pt x="956682" y="139503"/>
                </a:lnTo>
                <a:lnTo>
                  <a:pt x="989319" y="169740"/>
                </a:lnTo>
                <a:lnTo>
                  <a:pt x="1019556" y="202378"/>
                </a:lnTo>
                <a:lnTo>
                  <a:pt x="1047244" y="237267"/>
                </a:lnTo>
                <a:lnTo>
                  <a:pt x="1072233" y="274258"/>
                </a:lnTo>
                <a:lnTo>
                  <a:pt x="1094373" y="313202"/>
                </a:lnTo>
                <a:lnTo>
                  <a:pt x="1113517" y="353950"/>
                </a:lnTo>
                <a:lnTo>
                  <a:pt x="1129514" y="396353"/>
                </a:lnTo>
                <a:lnTo>
                  <a:pt x="1142217" y="440262"/>
                </a:lnTo>
                <a:lnTo>
                  <a:pt x="1151474" y="485527"/>
                </a:lnTo>
                <a:lnTo>
                  <a:pt x="1157138" y="531999"/>
                </a:lnTo>
                <a:lnTo>
                  <a:pt x="1159059" y="579532"/>
                </a:lnTo>
                <a:lnTo>
                  <a:pt x="1157138" y="627060"/>
                </a:lnTo>
                <a:lnTo>
                  <a:pt x="1151474" y="673532"/>
                </a:lnTo>
                <a:lnTo>
                  <a:pt x="1142217" y="718797"/>
                </a:lnTo>
                <a:lnTo>
                  <a:pt x="1129514" y="762706"/>
                </a:lnTo>
                <a:lnTo>
                  <a:pt x="1113517" y="805109"/>
                </a:lnTo>
                <a:lnTo>
                  <a:pt x="1094373" y="845857"/>
                </a:lnTo>
                <a:lnTo>
                  <a:pt x="1072233" y="884801"/>
                </a:lnTo>
                <a:lnTo>
                  <a:pt x="1047244" y="921792"/>
                </a:lnTo>
                <a:lnTo>
                  <a:pt x="1019556" y="956681"/>
                </a:lnTo>
                <a:lnTo>
                  <a:pt x="989319" y="989319"/>
                </a:lnTo>
                <a:lnTo>
                  <a:pt x="956682" y="1019556"/>
                </a:lnTo>
                <a:lnTo>
                  <a:pt x="921793" y="1047244"/>
                </a:lnTo>
                <a:lnTo>
                  <a:pt x="884801" y="1072233"/>
                </a:lnTo>
                <a:lnTo>
                  <a:pt x="845857" y="1094373"/>
                </a:lnTo>
                <a:lnTo>
                  <a:pt x="805109" y="1113517"/>
                </a:lnTo>
                <a:lnTo>
                  <a:pt x="762706" y="1129515"/>
                </a:lnTo>
                <a:lnTo>
                  <a:pt x="718798" y="1142217"/>
                </a:lnTo>
                <a:lnTo>
                  <a:pt x="673533" y="1151474"/>
                </a:lnTo>
                <a:lnTo>
                  <a:pt x="627061" y="1157138"/>
                </a:lnTo>
                <a:lnTo>
                  <a:pt x="579530" y="1159059"/>
                </a:lnTo>
                <a:close/>
              </a:path>
            </a:pathLst>
          </a:custGeom>
          <a:solidFill>
            <a:srgbClr val="CDB3BF"/>
          </a:solidFill>
        </p:spPr>
        <p:txBody>
          <a:bodyPr wrap="square" lIns="0" tIns="0" rIns="0" bIns="0" rtlCol="0"/>
          <a:lstStyle/>
          <a:p>
            <a:endParaRPr sz="1200"/>
          </a:p>
        </p:txBody>
      </p:sp>
      <p:sp>
        <p:nvSpPr>
          <p:cNvPr id="14" name="object 14"/>
          <p:cNvSpPr txBox="1"/>
          <p:nvPr/>
        </p:nvSpPr>
        <p:spPr>
          <a:xfrm>
            <a:off x="11134597" y="6000885"/>
            <a:ext cx="260350" cy="506058"/>
          </a:xfrm>
          <a:prstGeom prst="rect">
            <a:avLst/>
          </a:prstGeom>
        </p:spPr>
        <p:txBody>
          <a:bodyPr vert="horz" wrap="square" lIns="0" tIns="8467" rIns="0" bIns="0" rtlCol="0">
            <a:spAutoFit/>
          </a:bodyPr>
          <a:lstStyle/>
          <a:p>
            <a:pPr marL="8467">
              <a:spcBef>
                <a:spcPts val="67"/>
              </a:spcBef>
            </a:pPr>
            <a:r>
              <a:rPr sz="3233" b="1" dirty="0">
                <a:solidFill>
                  <a:srgbClr val="331B2B"/>
                </a:solidFill>
                <a:latin typeface="Cambria"/>
                <a:cs typeface="Cambria"/>
              </a:rPr>
              <a:t>4</a:t>
            </a:r>
            <a:endParaRPr sz="3233">
              <a:latin typeface="Cambria"/>
              <a:cs typeface="Cambria"/>
            </a:endParaRPr>
          </a:p>
        </p:txBody>
      </p:sp>
      <p:sp>
        <p:nvSpPr>
          <p:cNvPr id="15" name="object 15"/>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6" name="object 16"/>
          <p:cNvGrpSpPr/>
          <p:nvPr/>
        </p:nvGrpSpPr>
        <p:grpSpPr>
          <a:xfrm>
            <a:off x="1" y="1"/>
            <a:ext cx="805603" cy="1544743"/>
            <a:chOff x="0" y="0"/>
            <a:chExt cx="1208405" cy="2317115"/>
          </a:xfrm>
        </p:grpSpPr>
        <p:sp>
          <p:nvSpPr>
            <p:cNvPr id="17" name="object 17"/>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8" name="object 18"/>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sp>
        <p:nvSpPr>
          <p:cNvPr id="19" name="object 19"/>
          <p:cNvSpPr/>
          <p:nvPr/>
        </p:nvSpPr>
        <p:spPr>
          <a:xfrm>
            <a:off x="0" y="6039750"/>
            <a:ext cx="792057" cy="818303"/>
          </a:xfrm>
          <a:custGeom>
            <a:avLst/>
            <a:gdLst/>
            <a:ahLst/>
            <a:cxnLst/>
            <a:rect l="l" t="t" r="r" b="b"/>
            <a:pathLst>
              <a:path w="1188085" h="1227454">
                <a:moveTo>
                  <a:pt x="870940" y="197693"/>
                </a:moveTo>
                <a:lnTo>
                  <a:pt x="199564" y="66046"/>
                </a:lnTo>
                <a:lnTo>
                  <a:pt x="248434" y="74673"/>
                </a:lnTo>
                <a:lnTo>
                  <a:pt x="297682" y="81556"/>
                </a:lnTo>
                <a:lnTo>
                  <a:pt x="347209" y="87172"/>
                </a:lnTo>
                <a:lnTo>
                  <a:pt x="496476" y="101203"/>
                </a:lnTo>
                <a:lnTo>
                  <a:pt x="546131" y="106536"/>
                </a:lnTo>
                <a:lnTo>
                  <a:pt x="595570" y="112993"/>
                </a:lnTo>
                <a:lnTo>
                  <a:pt x="645022" y="121272"/>
                </a:lnTo>
                <a:lnTo>
                  <a:pt x="694441" y="131917"/>
                </a:lnTo>
                <a:lnTo>
                  <a:pt x="743316" y="145178"/>
                </a:lnTo>
                <a:lnTo>
                  <a:pt x="791137" y="161302"/>
                </a:lnTo>
                <a:lnTo>
                  <a:pt x="837394" y="180537"/>
                </a:lnTo>
                <a:lnTo>
                  <a:pt x="870940" y="197693"/>
                </a:lnTo>
                <a:close/>
              </a:path>
              <a:path w="1188085" h="1227454">
                <a:moveTo>
                  <a:pt x="0" y="1227375"/>
                </a:moveTo>
                <a:lnTo>
                  <a:pt x="0" y="0"/>
                </a:lnTo>
                <a:lnTo>
                  <a:pt x="14012" y="6993"/>
                </a:lnTo>
                <a:lnTo>
                  <a:pt x="57993" y="25668"/>
                </a:lnTo>
                <a:lnTo>
                  <a:pt x="103355" y="41644"/>
                </a:lnTo>
                <a:lnTo>
                  <a:pt x="151172" y="55195"/>
                </a:lnTo>
                <a:lnTo>
                  <a:pt x="199564" y="66046"/>
                </a:lnTo>
                <a:lnTo>
                  <a:pt x="870940" y="197693"/>
                </a:lnTo>
                <a:lnTo>
                  <a:pt x="881577" y="203132"/>
                </a:lnTo>
                <a:lnTo>
                  <a:pt x="923175" y="229336"/>
                </a:lnTo>
                <a:lnTo>
                  <a:pt x="961678" y="259395"/>
                </a:lnTo>
                <a:lnTo>
                  <a:pt x="996575" y="293559"/>
                </a:lnTo>
                <a:lnTo>
                  <a:pt x="1027357" y="332076"/>
                </a:lnTo>
                <a:lnTo>
                  <a:pt x="1051873" y="371833"/>
                </a:lnTo>
                <a:lnTo>
                  <a:pt x="1071465" y="413296"/>
                </a:lnTo>
                <a:lnTo>
                  <a:pt x="1086683" y="456286"/>
                </a:lnTo>
                <a:lnTo>
                  <a:pt x="1098075" y="500624"/>
                </a:lnTo>
                <a:lnTo>
                  <a:pt x="1106190" y="546128"/>
                </a:lnTo>
                <a:lnTo>
                  <a:pt x="1111577" y="592621"/>
                </a:lnTo>
                <a:lnTo>
                  <a:pt x="1114784" y="639922"/>
                </a:lnTo>
                <a:lnTo>
                  <a:pt x="1116361" y="687851"/>
                </a:lnTo>
                <a:lnTo>
                  <a:pt x="1116856" y="736229"/>
                </a:lnTo>
                <a:lnTo>
                  <a:pt x="1116794" y="833612"/>
                </a:lnTo>
                <a:lnTo>
                  <a:pt x="1117335" y="882259"/>
                </a:lnTo>
                <a:lnTo>
                  <a:pt x="1118989" y="930635"/>
                </a:lnTo>
                <a:lnTo>
                  <a:pt x="1122305" y="978562"/>
                </a:lnTo>
                <a:lnTo>
                  <a:pt x="1127832" y="1025860"/>
                </a:lnTo>
                <a:lnTo>
                  <a:pt x="1136172" y="1072462"/>
                </a:lnTo>
                <a:lnTo>
                  <a:pt x="1147519" y="1118361"/>
                </a:lnTo>
                <a:lnTo>
                  <a:pt x="1161764" y="1163419"/>
                </a:lnTo>
                <a:lnTo>
                  <a:pt x="1178799" y="1207499"/>
                </a:lnTo>
                <a:lnTo>
                  <a:pt x="1187921" y="1227375"/>
                </a:lnTo>
                <a:lnTo>
                  <a:pt x="0" y="1227375"/>
                </a:lnTo>
                <a:close/>
              </a:path>
            </a:pathLst>
          </a:custGeom>
          <a:solidFill>
            <a:srgbClr val="CDB3BF"/>
          </a:solidFill>
        </p:spPr>
        <p:txBody>
          <a:bodyPr wrap="square" lIns="0" tIns="0" rIns="0" bIns="0" rtlCol="0"/>
          <a:lstStyle/>
          <a:p>
            <a:endParaRPr sz="1200"/>
          </a:p>
        </p:txBody>
      </p:sp>
      <p:grpSp>
        <p:nvGrpSpPr>
          <p:cNvPr id="20" name="object 20"/>
          <p:cNvGrpSpPr/>
          <p:nvPr/>
        </p:nvGrpSpPr>
        <p:grpSpPr>
          <a:xfrm>
            <a:off x="8122627" y="3623815"/>
            <a:ext cx="3931920" cy="2150110"/>
            <a:chOff x="12183940" y="5435722"/>
            <a:chExt cx="5897880" cy="3225165"/>
          </a:xfrm>
        </p:grpSpPr>
        <p:sp>
          <p:nvSpPr>
            <p:cNvPr id="21" name="object 21"/>
            <p:cNvSpPr/>
            <p:nvPr/>
          </p:nvSpPr>
          <p:spPr>
            <a:xfrm>
              <a:off x="12486177" y="6129851"/>
              <a:ext cx="5595620" cy="2531110"/>
            </a:xfrm>
            <a:custGeom>
              <a:avLst/>
              <a:gdLst/>
              <a:ahLst/>
              <a:cxnLst/>
              <a:rect l="l" t="t" r="r" b="b"/>
              <a:pathLst>
                <a:path w="5595619" h="2531109">
                  <a:moveTo>
                    <a:pt x="5110735" y="2530675"/>
                  </a:moveTo>
                  <a:lnTo>
                    <a:pt x="485771" y="2530675"/>
                  </a:lnTo>
                  <a:lnTo>
                    <a:pt x="437761" y="2528298"/>
                  </a:lnTo>
                  <a:lnTo>
                    <a:pt x="390562" y="2521255"/>
                  </a:lnTo>
                  <a:lnTo>
                    <a:pt x="344494" y="2509677"/>
                  </a:lnTo>
                  <a:lnTo>
                    <a:pt x="299876" y="2493698"/>
                  </a:lnTo>
                  <a:lnTo>
                    <a:pt x="257027" y="2473448"/>
                  </a:lnTo>
                  <a:lnTo>
                    <a:pt x="216266" y="2449060"/>
                  </a:lnTo>
                  <a:lnTo>
                    <a:pt x="177910" y="2420665"/>
                  </a:lnTo>
                  <a:lnTo>
                    <a:pt x="142279" y="2388395"/>
                  </a:lnTo>
                  <a:lnTo>
                    <a:pt x="110010" y="2352764"/>
                  </a:lnTo>
                  <a:lnTo>
                    <a:pt x="81615" y="2314408"/>
                  </a:lnTo>
                  <a:lnTo>
                    <a:pt x="57226" y="2273647"/>
                  </a:lnTo>
                  <a:lnTo>
                    <a:pt x="36977" y="2230798"/>
                  </a:lnTo>
                  <a:lnTo>
                    <a:pt x="20997" y="2186181"/>
                  </a:lnTo>
                  <a:lnTo>
                    <a:pt x="9420" y="2140113"/>
                  </a:lnTo>
                  <a:lnTo>
                    <a:pt x="2376" y="2092913"/>
                  </a:lnTo>
                  <a:lnTo>
                    <a:pt x="0" y="2044903"/>
                  </a:lnTo>
                  <a:lnTo>
                    <a:pt x="0" y="485772"/>
                  </a:lnTo>
                  <a:lnTo>
                    <a:pt x="2376" y="437762"/>
                  </a:lnTo>
                  <a:lnTo>
                    <a:pt x="9420" y="390562"/>
                  </a:lnTo>
                  <a:lnTo>
                    <a:pt x="20997" y="344494"/>
                  </a:lnTo>
                  <a:lnTo>
                    <a:pt x="36977" y="299876"/>
                  </a:lnTo>
                  <a:lnTo>
                    <a:pt x="57226" y="257028"/>
                  </a:lnTo>
                  <a:lnTo>
                    <a:pt x="81615" y="216266"/>
                  </a:lnTo>
                  <a:lnTo>
                    <a:pt x="110010" y="177911"/>
                  </a:lnTo>
                  <a:lnTo>
                    <a:pt x="142279" y="142280"/>
                  </a:lnTo>
                  <a:lnTo>
                    <a:pt x="177910" y="110010"/>
                  </a:lnTo>
                  <a:lnTo>
                    <a:pt x="216266" y="81615"/>
                  </a:lnTo>
                  <a:lnTo>
                    <a:pt x="257027" y="57227"/>
                  </a:lnTo>
                  <a:lnTo>
                    <a:pt x="299876" y="36977"/>
                  </a:lnTo>
                  <a:lnTo>
                    <a:pt x="344494" y="20997"/>
                  </a:lnTo>
                  <a:lnTo>
                    <a:pt x="390562" y="9420"/>
                  </a:lnTo>
                  <a:lnTo>
                    <a:pt x="437761" y="2377"/>
                  </a:lnTo>
                  <a:lnTo>
                    <a:pt x="485774" y="0"/>
                  </a:lnTo>
                  <a:lnTo>
                    <a:pt x="5110732" y="0"/>
                  </a:lnTo>
                  <a:lnTo>
                    <a:pt x="5158745" y="2377"/>
                  </a:lnTo>
                  <a:lnTo>
                    <a:pt x="5205945" y="9420"/>
                  </a:lnTo>
                  <a:lnTo>
                    <a:pt x="5252013" y="20997"/>
                  </a:lnTo>
                  <a:lnTo>
                    <a:pt x="5296630" y="36977"/>
                  </a:lnTo>
                  <a:lnTo>
                    <a:pt x="5339479" y="57227"/>
                  </a:lnTo>
                  <a:lnTo>
                    <a:pt x="5380241" y="81615"/>
                  </a:lnTo>
                  <a:lnTo>
                    <a:pt x="5418596" y="110010"/>
                  </a:lnTo>
                  <a:lnTo>
                    <a:pt x="5454227" y="142280"/>
                  </a:lnTo>
                  <a:lnTo>
                    <a:pt x="5486497" y="177911"/>
                  </a:lnTo>
                  <a:lnTo>
                    <a:pt x="5514892" y="216266"/>
                  </a:lnTo>
                  <a:lnTo>
                    <a:pt x="5539280" y="257028"/>
                  </a:lnTo>
                  <a:lnTo>
                    <a:pt x="5559530" y="299876"/>
                  </a:lnTo>
                  <a:lnTo>
                    <a:pt x="5575509" y="344494"/>
                  </a:lnTo>
                  <a:lnTo>
                    <a:pt x="5587087" y="390562"/>
                  </a:lnTo>
                  <a:lnTo>
                    <a:pt x="5594130" y="437762"/>
                  </a:lnTo>
                  <a:lnTo>
                    <a:pt x="5595165" y="458674"/>
                  </a:lnTo>
                  <a:lnTo>
                    <a:pt x="5595165" y="2072001"/>
                  </a:lnTo>
                  <a:lnTo>
                    <a:pt x="5587087" y="2140113"/>
                  </a:lnTo>
                  <a:lnTo>
                    <a:pt x="5575509" y="2186181"/>
                  </a:lnTo>
                  <a:lnTo>
                    <a:pt x="5559530" y="2230798"/>
                  </a:lnTo>
                  <a:lnTo>
                    <a:pt x="5539280" y="2273647"/>
                  </a:lnTo>
                  <a:lnTo>
                    <a:pt x="5514892" y="2314408"/>
                  </a:lnTo>
                  <a:lnTo>
                    <a:pt x="5486497" y="2352764"/>
                  </a:lnTo>
                  <a:lnTo>
                    <a:pt x="5454227" y="2388395"/>
                  </a:lnTo>
                  <a:lnTo>
                    <a:pt x="5418596" y="2420665"/>
                  </a:lnTo>
                  <a:lnTo>
                    <a:pt x="5380241" y="2449060"/>
                  </a:lnTo>
                  <a:lnTo>
                    <a:pt x="5339479" y="2473448"/>
                  </a:lnTo>
                  <a:lnTo>
                    <a:pt x="5296630" y="2493698"/>
                  </a:lnTo>
                  <a:lnTo>
                    <a:pt x="5252013" y="2509677"/>
                  </a:lnTo>
                  <a:lnTo>
                    <a:pt x="5205945" y="2521255"/>
                  </a:lnTo>
                  <a:lnTo>
                    <a:pt x="5158745" y="2528298"/>
                  </a:lnTo>
                  <a:lnTo>
                    <a:pt x="5110735" y="2530675"/>
                  </a:lnTo>
                  <a:close/>
                </a:path>
              </a:pathLst>
            </a:custGeom>
            <a:solidFill>
              <a:srgbClr val="CDB3BF"/>
            </a:solidFill>
          </p:spPr>
          <p:txBody>
            <a:bodyPr wrap="square" lIns="0" tIns="0" rIns="0" bIns="0" rtlCol="0"/>
            <a:lstStyle/>
            <a:p>
              <a:endParaRPr sz="1200"/>
            </a:p>
          </p:txBody>
        </p:sp>
        <p:sp>
          <p:nvSpPr>
            <p:cNvPr id="22" name="object 22"/>
            <p:cNvSpPr/>
            <p:nvPr/>
          </p:nvSpPr>
          <p:spPr>
            <a:xfrm>
              <a:off x="12183940" y="5435722"/>
              <a:ext cx="4004945" cy="803275"/>
            </a:xfrm>
            <a:custGeom>
              <a:avLst/>
              <a:gdLst/>
              <a:ahLst/>
              <a:cxnLst/>
              <a:rect l="l" t="t" r="r" b="b"/>
              <a:pathLst>
                <a:path w="4004944" h="803275">
                  <a:moveTo>
                    <a:pt x="3804062"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3804062" y="0"/>
                  </a:lnTo>
                  <a:lnTo>
                    <a:pt x="3850101" y="5302"/>
                  </a:lnTo>
                  <a:lnTo>
                    <a:pt x="3892364" y="20408"/>
                  </a:lnTo>
                  <a:lnTo>
                    <a:pt x="3929646" y="44111"/>
                  </a:lnTo>
                  <a:lnTo>
                    <a:pt x="3960740" y="75205"/>
                  </a:lnTo>
                  <a:lnTo>
                    <a:pt x="3984443" y="112487"/>
                  </a:lnTo>
                  <a:lnTo>
                    <a:pt x="3999548" y="154749"/>
                  </a:lnTo>
                  <a:lnTo>
                    <a:pt x="4004851" y="200788"/>
                  </a:lnTo>
                  <a:lnTo>
                    <a:pt x="4004851" y="602366"/>
                  </a:lnTo>
                  <a:lnTo>
                    <a:pt x="3999548" y="648405"/>
                  </a:lnTo>
                  <a:lnTo>
                    <a:pt x="3984443" y="690668"/>
                  </a:lnTo>
                  <a:lnTo>
                    <a:pt x="3960740" y="727950"/>
                  </a:lnTo>
                  <a:lnTo>
                    <a:pt x="3929646" y="759044"/>
                  </a:lnTo>
                  <a:lnTo>
                    <a:pt x="3892364" y="782747"/>
                  </a:lnTo>
                  <a:lnTo>
                    <a:pt x="3850101" y="797852"/>
                  </a:lnTo>
                  <a:lnTo>
                    <a:pt x="3804062" y="803155"/>
                  </a:lnTo>
                  <a:close/>
                </a:path>
              </a:pathLst>
            </a:custGeom>
            <a:solidFill>
              <a:srgbClr val="331B2B"/>
            </a:solidFill>
          </p:spPr>
          <p:txBody>
            <a:bodyPr wrap="square" lIns="0" tIns="0" rIns="0" bIns="0" rtlCol="0"/>
            <a:lstStyle/>
            <a:p>
              <a:endParaRPr sz="1200"/>
            </a:p>
          </p:txBody>
        </p:sp>
      </p:grpSp>
      <p:sp>
        <p:nvSpPr>
          <p:cNvPr id="23" name="object 23"/>
          <p:cNvSpPr txBox="1"/>
          <p:nvPr/>
        </p:nvSpPr>
        <p:spPr>
          <a:xfrm>
            <a:off x="8246906" y="3668439"/>
            <a:ext cx="3514513" cy="1930272"/>
          </a:xfrm>
          <a:prstGeom prst="rect">
            <a:avLst/>
          </a:prstGeom>
        </p:spPr>
        <p:txBody>
          <a:bodyPr vert="horz" wrap="square" lIns="0" tIns="10160" rIns="0" bIns="0" rtlCol="0">
            <a:spAutoFit/>
          </a:bodyPr>
          <a:lstStyle/>
          <a:p>
            <a:pPr marL="8467">
              <a:spcBef>
                <a:spcPts val="80"/>
              </a:spcBef>
            </a:pPr>
            <a:r>
              <a:rPr sz="2600" b="1" spc="87" dirty="0">
                <a:solidFill>
                  <a:srgbClr val="ECDFD0"/>
                </a:solidFill>
                <a:latin typeface="Cambria"/>
                <a:cs typeface="Cambria"/>
              </a:rPr>
              <a:t>Third</a:t>
            </a:r>
            <a:r>
              <a:rPr sz="2600" b="1" spc="210" dirty="0">
                <a:solidFill>
                  <a:srgbClr val="ECDFD0"/>
                </a:solidFill>
                <a:latin typeface="Cambria"/>
                <a:cs typeface="Cambria"/>
              </a:rPr>
              <a:t> </a:t>
            </a:r>
            <a:r>
              <a:rPr sz="2600" b="1" spc="67" dirty="0">
                <a:solidFill>
                  <a:srgbClr val="ECDFD0"/>
                </a:solidFill>
                <a:latin typeface="Cambria"/>
                <a:cs typeface="Cambria"/>
              </a:rPr>
              <a:t>Problem</a:t>
            </a:r>
            <a:endParaRPr sz="2600">
              <a:latin typeface="Cambria"/>
              <a:cs typeface="Cambria"/>
            </a:endParaRPr>
          </a:p>
          <a:p>
            <a:pPr marL="321749" marR="3387">
              <a:lnSpc>
                <a:spcPct val="114599"/>
              </a:lnSpc>
              <a:spcBef>
                <a:spcPts val="953"/>
              </a:spcBef>
            </a:pPr>
            <a:r>
              <a:rPr sz="1600" b="1" spc="47" dirty="0">
                <a:solidFill>
                  <a:srgbClr val="331B2B"/>
                </a:solidFill>
                <a:latin typeface="Cambria"/>
                <a:cs typeface="Cambria"/>
              </a:rPr>
              <a:t>This</a:t>
            </a:r>
            <a:r>
              <a:rPr sz="1600" b="1" spc="143" dirty="0">
                <a:solidFill>
                  <a:srgbClr val="331B2B"/>
                </a:solidFill>
                <a:latin typeface="Cambria"/>
                <a:cs typeface="Cambria"/>
              </a:rPr>
              <a:t> </a:t>
            </a:r>
            <a:r>
              <a:rPr sz="1600" b="1" spc="50" dirty="0">
                <a:solidFill>
                  <a:srgbClr val="331B2B"/>
                </a:solidFill>
                <a:latin typeface="Cambria"/>
                <a:cs typeface="Cambria"/>
              </a:rPr>
              <a:t>study</a:t>
            </a:r>
            <a:r>
              <a:rPr sz="1600" b="1" spc="143" dirty="0">
                <a:solidFill>
                  <a:srgbClr val="331B2B"/>
                </a:solidFill>
                <a:latin typeface="Cambria"/>
                <a:cs typeface="Cambria"/>
              </a:rPr>
              <a:t> </a:t>
            </a:r>
            <a:r>
              <a:rPr sz="1600" b="1" dirty="0">
                <a:solidFill>
                  <a:srgbClr val="331B2B"/>
                </a:solidFill>
                <a:latin typeface="Cambria"/>
                <a:cs typeface="Cambria"/>
              </a:rPr>
              <a:t>seeks</a:t>
            </a:r>
            <a:r>
              <a:rPr sz="1600" b="1" spc="147" dirty="0">
                <a:solidFill>
                  <a:srgbClr val="331B2B"/>
                </a:solidFill>
                <a:latin typeface="Cambria"/>
                <a:cs typeface="Cambria"/>
              </a:rPr>
              <a:t> </a:t>
            </a:r>
            <a:r>
              <a:rPr sz="1600" b="1" spc="53" dirty="0">
                <a:solidFill>
                  <a:srgbClr val="331B2B"/>
                </a:solidFill>
                <a:latin typeface="Cambria"/>
                <a:cs typeface="Cambria"/>
              </a:rPr>
              <a:t>to</a:t>
            </a:r>
            <a:r>
              <a:rPr sz="1600" b="1" spc="143" dirty="0">
                <a:solidFill>
                  <a:srgbClr val="331B2B"/>
                </a:solidFill>
                <a:latin typeface="Cambria"/>
                <a:cs typeface="Cambria"/>
              </a:rPr>
              <a:t> </a:t>
            </a:r>
            <a:r>
              <a:rPr sz="1600" b="1" dirty="0">
                <a:solidFill>
                  <a:srgbClr val="331B2B"/>
                </a:solidFill>
                <a:latin typeface="Cambria"/>
                <a:cs typeface="Cambria"/>
              </a:rPr>
              <a:t>address</a:t>
            </a:r>
            <a:r>
              <a:rPr sz="1600" b="1" spc="143" dirty="0">
                <a:solidFill>
                  <a:srgbClr val="331B2B"/>
                </a:solidFill>
                <a:latin typeface="Cambria"/>
                <a:cs typeface="Cambria"/>
              </a:rPr>
              <a:t> </a:t>
            </a:r>
            <a:r>
              <a:rPr sz="1600" b="1" spc="27" dirty="0">
                <a:solidFill>
                  <a:srgbClr val="331B2B"/>
                </a:solidFill>
                <a:latin typeface="Cambria"/>
                <a:cs typeface="Cambria"/>
              </a:rPr>
              <a:t>this </a:t>
            </a:r>
            <a:r>
              <a:rPr sz="1600" b="1" spc="37" dirty="0">
                <a:solidFill>
                  <a:srgbClr val="331B2B"/>
                </a:solidFill>
                <a:latin typeface="Cambria"/>
                <a:cs typeface="Cambria"/>
              </a:rPr>
              <a:t>need</a:t>
            </a:r>
            <a:r>
              <a:rPr sz="1600" b="1" spc="123" dirty="0">
                <a:solidFill>
                  <a:srgbClr val="331B2B"/>
                </a:solidFill>
                <a:latin typeface="Cambria"/>
                <a:cs typeface="Cambria"/>
              </a:rPr>
              <a:t> </a:t>
            </a:r>
            <a:r>
              <a:rPr sz="1600" b="1" spc="53" dirty="0">
                <a:solidFill>
                  <a:srgbClr val="331B2B"/>
                </a:solidFill>
                <a:latin typeface="Cambria"/>
                <a:cs typeface="Cambria"/>
              </a:rPr>
              <a:t>by</a:t>
            </a:r>
            <a:r>
              <a:rPr sz="1600" b="1" spc="127" dirty="0">
                <a:solidFill>
                  <a:srgbClr val="331B2B"/>
                </a:solidFill>
                <a:latin typeface="Cambria"/>
                <a:cs typeface="Cambria"/>
              </a:rPr>
              <a:t> </a:t>
            </a:r>
            <a:r>
              <a:rPr sz="1600" b="1" spc="37" dirty="0">
                <a:solidFill>
                  <a:srgbClr val="331B2B"/>
                </a:solidFill>
                <a:latin typeface="Cambria"/>
                <a:cs typeface="Cambria"/>
              </a:rPr>
              <a:t>exploring</a:t>
            </a:r>
            <a:r>
              <a:rPr sz="1600" b="1" spc="123" dirty="0">
                <a:solidFill>
                  <a:srgbClr val="331B2B"/>
                </a:solidFill>
                <a:latin typeface="Cambria"/>
                <a:cs typeface="Cambria"/>
              </a:rPr>
              <a:t> </a:t>
            </a:r>
            <a:r>
              <a:rPr sz="1600" b="1" spc="43" dirty="0">
                <a:solidFill>
                  <a:srgbClr val="331B2B"/>
                </a:solidFill>
                <a:latin typeface="Cambria"/>
                <a:cs typeface="Cambria"/>
              </a:rPr>
              <a:t>the </a:t>
            </a:r>
            <a:r>
              <a:rPr sz="1600" b="1" spc="53" dirty="0">
                <a:solidFill>
                  <a:srgbClr val="331B2B"/>
                </a:solidFill>
                <a:latin typeface="Cambria"/>
                <a:cs typeface="Cambria"/>
              </a:rPr>
              <a:t>development</a:t>
            </a:r>
            <a:r>
              <a:rPr sz="1600" b="1" spc="133" dirty="0">
                <a:solidFill>
                  <a:srgbClr val="331B2B"/>
                </a:solidFill>
                <a:latin typeface="Cambria"/>
                <a:cs typeface="Cambria"/>
              </a:rPr>
              <a:t> </a:t>
            </a:r>
            <a:r>
              <a:rPr sz="1600" b="1" dirty="0">
                <a:solidFill>
                  <a:srgbClr val="331B2B"/>
                </a:solidFill>
                <a:latin typeface="Cambria"/>
                <a:cs typeface="Cambria"/>
              </a:rPr>
              <a:t>of</a:t>
            </a:r>
            <a:r>
              <a:rPr sz="1600" b="1" spc="133" dirty="0">
                <a:solidFill>
                  <a:srgbClr val="331B2B"/>
                </a:solidFill>
                <a:latin typeface="Cambria"/>
                <a:cs typeface="Cambria"/>
              </a:rPr>
              <a:t> </a:t>
            </a:r>
            <a:r>
              <a:rPr sz="1600" b="1" spc="33" dirty="0">
                <a:solidFill>
                  <a:srgbClr val="331B2B"/>
                </a:solidFill>
                <a:latin typeface="Cambria"/>
                <a:cs typeface="Cambria"/>
              </a:rPr>
              <a:t>a</a:t>
            </a:r>
            <a:r>
              <a:rPr sz="1600" b="1" spc="133" dirty="0">
                <a:solidFill>
                  <a:srgbClr val="331B2B"/>
                </a:solidFill>
                <a:latin typeface="Cambria"/>
                <a:cs typeface="Cambria"/>
              </a:rPr>
              <a:t> </a:t>
            </a:r>
            <a:r>
              <a:rPr sz="1600" b="1" spc="50" dirty="0">
                <a:solidFill>
                  <a:srgbClr val="331B2B"/>
                </a:solidFill>
                <a:latin typeface="Cambria"/>
                <a:cs typeface="Cambria"/>
              </a:rPr>
              <a:t>mini- </a:t>
            </a:r>
            <a:r>
              <a:rPr sz="1600" b="1" spc="53" dirty="0">
                <a:solidFill>
                  <a:srgbClr val="331B2B"/>
                </a:solidFill>
                <a:latin typeface="Cambria"/>
                <a:cs typeface="Cambria"/>
              </a:rPr>
              <a:t>computer</a:t>
            </a:r>
            <a:r>
              <a:rPr sz="1600" b="1" spc="123" dirty="0">
                <a:solidFill>
                  <a:srgbClr val="331B2B"/>
                </a:solidFill>
                <a:latin typeface="Cambria"/>
                <a:cs typeface="Cambria"/>
              </a:rPr>
              <a:t> </a:t>
            </a:r>
            <a:r>
              <a:rPr sz="1600" b="1" spc="43" dirty="0">
                <a:solidFill>
                  <a:srgbClr val="331B2B"/>
                </a:solidFill>
                <a:latin typeface="Cambria"/>
                <a:cs typeface="Cambria"/>
              </a:rPr>
              <a:t>powered</a:t>
            </a:r>
            <a:r>
              <a:rPr sz="1600" b="1" spc="123" dirty="0">
                <a:solidFill>
                  <a:srgbClr val="331B2B"/>
                </a:solidFill>
                <a:latin typeface="Cambria"/>
                <a:cs typeface="Cambria"/>
              </a:rPr>
              <a:t> </a:t>
            </a:r>
            <a:r>
              <a:rPr sz="1600" b="1" spc="-7" dirty="0">
                <a:solidFill>
                  <a:srgbClr val="331B2B"/>
                </a:solidFill>
                <a:latin typeface="Cambria"/>
                <a:cs typeface="Cambria"/>
              </a:rPr>
              <a:t>submersible robot</a:t>
            </a:r>
            <a:endParaRPr sz="1600">
              <a:latin typeface="Cambria"/>
              <a:cs typeface="Cambri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58800" y="342442"/>
            <a:ext cx="7010400" cy="685658"/>
          </a:xfrm>
          <a:prstGeom prst="rect">
            <a:avLst/>
          </a:prstGeom>
        </p:spPr>
        <p:txBody>
          <a:bodyPr vert="horz" wrap="square" lIns="0" tIns="8467" rIns="0" bIns="0" rtlCol="0" anchor="ctr">
            <a:spAutoFit/>
          </a:bodyPr>
          <a:lstStyle/>
          <a:p>
            <a:pPr marL="8467">
              <a:lnSpc>
                <a:spcPct val="100000"/>
              </a:lnSpc>
              <a:spcBef>
                <a:spcPts val="67"/>
              </a:spcBef>
            </a:pPr>
            <a:r>
              <a:rPr spc="163" dirty="0"/>
              <a:t>OBJECTIVE</a:t>
            </a:r>
            <a:r>
              <a:rPr spc="20" dirty="0"/>
              <a:t> </a:t>
            </a:r>
            <a:r>
              <a:rPr spc="237" dirty="0"/>
              <a:t>OF</a:t>
            </a:r>
            <a:r>
              <a:rPr spc="20" dirty="0"/>
              <a:t> </a:t>
            </a:r>
            <a:r>
              <a:rPr spc="240" dirty="0"/>
              <a:t>THE</a:t>
            </a:r>
            <a:r>
              <a:rPr spc="20" dirty="0"/>
              <a:t> </a:t>
            </a:r>
            <a:r>
              <a:rPr spc="190" dirty="0"/>
              <a:t>STUDY</a:t>
            </a:r>
          </a:p>
        </p:txBody>
      </p:sp>
      <p:sp>
        <p:nvSpPr>
          <p:cNvPr id="3" name="object 3"/>
          <p:cNvSpPr/>
          <p:nvPr/>
        </p:nvSpPr>
        <p:spPr>
          <a:xfrm>
            <a:off x="1111892" y="1620589"/>
            <a:ext cx="345017" cy="345017"/>
          </a:xfrm>
          <a:custGeom>
            <a:avLst/>
            <a:gdLst/>
            <a:ahLst/>
            <a:cxnLst/>
            <a:rect l="l" t="t" r="r" b="b"/>
            <a:pathLst>
              <a:path w="517525" h="517525">
                <a:moveTo>
                  <a:pt x="258480" y="516959"/>
                </a:moveTo>
                <a:lnTo>
                  <a:pt x="212017" y="512795"/>
                </a:lnTo>
                <a:lnTo>
                  <a:pt x="168287" y="500788"/>
                </a:lnTo>
                <a:lnTo>
                  <a:pt x="128020" y="481669"/>
                </a:lnTo>
                <a:lnTo>
                  <a:pt x="91944" y="456168"/>
                </a:lnTo>
                <a:lnTo>
                  <a:pt x="60791" y="425015"/>
                </a:lnTo>
                <a:lnTo>
                  <a:pt x="35290" y="388939"/>
                </a:lnTo>
                <a:lnTo>
                  <a:pt x="16171" y="348671"/>
                </a:lnTo>
                <a:lnTo>
                  <a:pt x="4164" y="304941"/>
                </a:lnTo>
                <a:lnTo>
                  <a:pt x="0" y="258479"/>
                </a:lnTo>
                <a:lnTo>
                  <a:pt x="4164" y="212017"/>
                </a:lnTo>
                <a:lnTo>
                  <a:pt x="16171" y="168287"/>
                </a:lnTo>
                <a:lnTo>
                  <a:pt x="35290" y="128019"/>
                </a:lnTo>
                <a:lnTo>
                  <a:pt x="60791" y="91944"/>
                </a:lnTo>
                <a:lnTo>
                  <a:pt x="91944" y="60790"/>
                </a:lnTo>
                <a:lnTo>
                  <a:pt x="128020" y="35289"/>
                </a:lnTo>
                <a:lnTo>
                  <a:pt x="168287" y="16170"/>
                </a:lnTo>
                <a:lnTo>
                  <a:pt x="212017" y="4164"/>
                </a:lnTo>
                <a:lnTo>
                  <a:pt x="258476" y="0"/>
                </a:lnTo>
                <a:lnTo>
                  <a:pt x="304942" y="4164"/>
                </a:lnTo>
                <a:lnTo>
                  <a:pt x="348672" y="16170"/>
                </a:lnTo>
                <a:lnTo>
                  <a:pt x="388939" y="35289"/>
                </a:lnTo>
                <a:lnTo>
                  <a:pt x="425015" y="60790"/>
                </a:lnTo>
                <a:lnTo>
                  <a:pt x="456168" y="91944"/>
                </a:lnTo>
                <a:lnTo>
                  <a:pt x="481669" y="128019"/>
                </a:lnTo>
                <a:lnTo>
                  <a:pt x="500788" y="168287"/>
                </a:lnTo>
                <a:lnTo>
                  <a:pt x="512795" y="212017"/>
                </a:lnTo>
                <a:lnTo>
                  <a:pt x="516960" y="258479"/>
                </a:lnTo>
                <a:lnTo>
                  <a:pt x="512795" y="304941"/>
                </a:lnTo>
                <a:lnTo>
                  <a:pt x="500788" y="348671"/>
                </a:lnTo>
                <a:lnTo>
                  <a:pt x="481669" y="388939"/>
                </a:lnTo>
                <a:lnTo>
                  <a:pt x="456168" y="425015"/>
                </a:lnTo>
                <a:lnTo>
                  <a:pt x="425015" y="456168"/>
                </a:lnTo>
                <a:lnTo>
                  <a:pt x="388939" y="481669"/>
                </a:lnTo>
                <a:lnTo>
                  <a:pt x="348672" y="500788"/>
                </a:lnTo>
                <a:lnTo>
                  <a:pt x="304942" y="512795"/>
                </a:lnTo>
                <a:lnTo>
                  <a:pt x="258480" y="516959"/>
                </a:lnTo>
                <a:close/>
              </a:path>
            </a:pathLst>
          </a:custGeom>
          <a:solidFill>
            <a:srgbClr val="331B2B"/>
          </a:solidFill>
        </p:spPr>
        <p:txBody>
          <a:bodyPr wrap="square" lIns="0" tIns="0" rIns="0" bIns="0" rtlCol="0"/>
          <a:lstStyle/>
          <a:p>
            <a:endParaRPr sz="1200"/>
          </a:p>
        </p:txBody>
      </p:sp>
      <p:sp>
        <p:nvSpPr>
          <p:cNvPr id="4" name="object 4"/>
          <p:cNvSpPr/>
          <p:nvPr/>
        </p:nvSpPr>
        <p:spPr>
          <a:xfrm>
            <a:off x="1111892" y="3305833"/>
            <a:ext cx="345017" cy="345017"/>
          </a:xfrm>
          <a:custGeom>
            <a:avLst/>
            <a:gdLst/>
            <a:ahLst/>
            <a:cxnLst/>
            <a:rect l="l" t="t" r="r" b="b"/>
            <a:pathLst>
              <a:path w="517525" h="517525">
                <a:moveTo>
                  <a:pt x="258485" y="516959"/>
                </a:moveTo>
                <a:lnTo>
                  <a:pt x="212017" y="512795"/>
                </a:lnTo>
                <a:lnTo>
                  <a:pt x="168287" y="500788"/>
                </a:lnTo>
                <a:lnTo>
                  <a:pt x="128020" y="481670"/>
                </a:lnTo>
                <a:lnTo>
                  <a:pt x="91944" y="456168"/>
                </a:lnTo>
                <a:lnTo>
                  <a:pt x="60791" y="425015"/>
                </a:lnTo>
                <a:lnTo>
                  <a:pt x="35290" y="388939"/>
                </a:lnTo>
                <a:lnTo>
                  <a:pt x="16171" y="348672"/>
                </a:lnTo>
                <a:lnTo>
                  <a:pt x="4164" y="304942"/>
                </a:lnTo>
                <a:lnTo>
                  <a:pt x="0" y="258480"/>
                </a:lnTo>
                <a:lnTo>
                  <a:pt x="4164" y="212017"/>
                </a:lnTo>
                <a:lnTo>
                  <a:pt x="16171" y="168287"/>
                </a:lnTo>
                <a:lnTo>
                  <a:pt x="35290" y="128020"/>
                </a:lnTo>
                <a:lnTo>
                  <a:pt x="60791" y="91944"/>
                </a:lnTo>
                <a:lnTo>
                  <a:pt x="91944" y="60791"/>
                </a:lnTo>
                <a:lnTo>
                  <a:pt x="128020" y="35290"/>
                </a:lnTo>
                <a:lnTo>
                  <a:pt x="168287" y="16171"/>
                </a:lnTo>
                <a:lnTo>
                  <a:pt x="212017" y="4164"/>
                </a:lnTo>
                <a:lnTo>
                  <a:pt x="258480" y="0"/>
                </a:lnTo>
                <a:lnTo>
                  <a:pt x="304942" y="4164"/>
                </a:lnTo>
                <a:lnTo>
                  <a:pt x="348672" y="16171"/>
                </a:lnTo>
                <a:lnTo>
                  <a:pt x="388939" y="35290"/>
                </a:lnTo>
                <a:lnTo>
                  <a:pt x="425015" y="60791"/>
                </a:lnTo>
                <a:lnTo>
                  <a:pt x="456168" y="91944"/>
                </a:lnTo>
                <a:lnTo>
                  <a:pt x="481669" y="128020"/>
                </a:lnTo>
                <a:lnTo>
                  <a:pt x="500788" y="168287"/>
                </a:lnTo>
                <a:lnTo>
                  <a:pt x="512795" y="212017"/>
                </a:lnTo>
                <a:lnTo>
                  <a:pt x="516960" y="258480"/>
                </a:lnTo>
                <a:lnTo>
                  <a:pt x="512795" y="304942"/>
                </a:lnTo>
                <a:lnTo>
                  <a:pt x="500788" y="348672"/>
                </a:lnTo>
                <a:lnTo>
                  <a:pt x="481669" y="388939"/>
                </a:lnTo>
                <a:lnTo>
                  <a:pt x="456168" y="425015"/>
                </a:lnTo>
                <a:lnTo>
                  <a:pt x="425015" y="456168"/>
                </a:lnTo>
                <a:lnTo>
                  <a:pt x="388939" y="481670"/>
                </a:lnTo>
                <a:lnTo>
                  <a:pt x="348672" y="500788"/>
                </a:lnTo>
                <a:lnTo>
                  <a:pt x="304942" y="512795"/>
                </a:lnTo>
                <a:lnTo>
                  <a:pt x="258485" y="516959"/>
                </a:lnTo>
                <a:close/>
              </a:path>
            </a:pathLst>
          </a:custGeom>
          <a:solidFill>
            <a:srgbClr val="331B2B"/>
          </a:solidFill>
        </p:spPr>
        <p:txBody>
          <a:bodyPr wrap="square" lIns="0" tIns="0" rIns="0" bIns="0" rtlCol="0"/>
          <a:lstStyle/>
          <a:p>
            <a:endParaRPr sz="1200"/>
          </a:p>
        </p:txBody>
      </p:sp>
      <p:grpSp>
        <p:nvGrpSpPr>
          <p:cNvPr id="5" name="object 5"/>
          <p:cNvGrpSpPr/>
          <p:nvPr/>
        </p:nvGrpSpPr>
        <p:grpSpPr>
          <a:xfrm>
            <a:off x="10997775" y="5240910"/>
            <a:ext cx="1194223" cy="1617133"/>
            <a:chOff x="16496661" y="7861365"/>
            <a:chExt cx="1791335" cy="2425700"/>
          </a:xfrm>
        </p:grpSpPr>
        <p:sp>
          <p:nvSpPr>
            <p:cNvPr id="6" name="object 6"/>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7" name="object 7"/>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8" name="object 8"/>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9" name="object 9"/>
          <p:cNvSpPr txBox="1"/>
          <p:nvPr/>
        </p:nvSpPr>
        <p:spPr>
          <a:xfrm>
            <a:off x="11253983" y="5769140"/>
            <a:ext cx="260350" cy="506058"/>
          </a:xfrm>
          <a:prstGeom prst="rect">
            <a:avLst/>
          </a:prstGeom>
        </p:spPr>
        <p:txBody>
          <a:bodyPr vert="horz" wrap="square" lIns="0" tIns="8467" rIns="0" bIns="0" rtlCol="0">
            <a:spAutoFit/>
          </a:bodyPr>
          <a:lstStyle/>
          <a:p>
            <a:pPr marL="8467">
              <a:spcBef>
                <a:spcPts val="67"/>
              </a:spcBef>
            </a:pPr>
            <a:r>
              <a:rPr sz="3233" b="1" spc="-143" dirty="0">
                <a:solidFill>
                  <a:srgbClr val="331B2B"/>
                </a:solidFill>
                <a:latin typeface="Tahoma"/>
                <a:cs typeface="Tahoma"/>
              </a:rPr>
              <a:t>7</a:t>
            </a:r>
            <a:endParaRPr sz="3233">
              <a:latin typeface="Tahoma"/>
              <a:cs typeface="Tahoma"/>
            </a:endParaRPr>
          </a:p>
        </p:txBody>
      </p:sp>
      <p:sp>
        <p:nvSpPr>
          <p:cNvPr id="10" name="object 10"/>
          <p:cNvSpPr txBox="1"/>
          <p:nvPr/>
        </p:nvSpPr>
        <p:spPr>
          <a:xfrm>
            <a:off x="1663851" y="1409044"/>
            <a:ext cx="9240096" cy="2986245"/>
          </a:xfrm>
          <a:prstGeom prst="rect">
            <a:avLst/>
          </a:prstGeom>
        </p:spPr>
        <p:txBody>
          <a:bodyPr vert="horz" wrap="square" lIns="0" tIns="132503" rIns="0" bIns="0" rtlCol="0">
            <a:spAutoFit/>
          </a:bodyPr>
          <a:lstStyle/>
          <a:p>
            <a:pPr marL="8467">
              <a:spcBef>
                <a:spcPts val="1043"/>
              </a:spcBef>
            </a:pPr>
            <a:r>
              <a:rPr sz="2667" b="1" spc="-7" dirty="0">
                <a:solidFill>
                  <a:srgbClr val="331B2B"/>
                </a:solidFill>
                <a:latin typeface="Tahoma"/>
                <a:cs typeface="Tahoma"/>
              </a:rPr>
              <a:t>Objective</a:t>
            </a:r>
            <a:r>
              <a:rPr sz="2667" b="1" spc="-150" dirty="0">
                <a:solidFill>
                  <a:srgbClr val="331B2B"/>
                </a:solidFill>
                <a:latin typeface="Tahoma"/>
                <a:cs typeface="Tahoma"/>
              </a:rPr>
              <a:t> </a:t>
            </a:r>
            <a:r>
              <a:rPr sz="2667" b="1" spc="-33" dirty="0">
                <a:solidFill>
                  <a:srgbClr val="331B2B"/>
                </a:solidFill>
                <a:latin typeface="Tahoma"/>
                <a:cs typeface="Tahoma"/>
              </a:rPr>
              <a:t>1</a:t>
            </a:r>
            <a:endParaRPr sz="2667">
              <a:latin typeface="Tahoma"/>
              <a:cs typeface="Tahoma"/>
            </a:endParaRPr>
          </a:p>
          <a:p>
            <a:pPr marL="8467" marR="218451">
              <a:lnSpc>
                <a:spcPct val="114900"/>
              </a:lnSpc>
              <a:spcBef>
                <a:spcPts val="387"/>
              </a:spcBef>
            </a:pPr>
            <a:r>
              <a:rPr sz="2067" b="1" spc="37" dirty="0">
                <a:solidFill>
                  <a:srgbClr val="331B2B"/>
                </a:solidFill>
                <a:latin typeface="Tahoma"/>
                <a:cs typeface="Tahoma"/>
              </a:rPr>
              <a:t>The</a:t>
            </a:r>
            <a:r>
              <a:rPr sz="2067" b="1" spc="-83" dirty="0">
                <a:solidFill>
                  <a:srgbClr val="331B2B"/>
                </a:solidFill>
                <a:latin typeface="Tahoma"/>
                <a:cs typeface="Tahoma"/>
              </a:rPr>
              <a:t> </a:t>
            </a:r>
            <a:r>
              <a:rPr sz="2067" b="1" spc="-20" dirty="0">
                <a:solidFill>
                  <a:srgbClr val="331B2B"/>
                </a:solidFill>
                <a:latin typeface="Tahoma"/>
                <a:cs typeface="Tahoma"/>
              </a:rPr>
              <a:t>objective</a:t>
            </a:r>
            <a:r>
              <a:rPr sz="2067" b="1" spc="-80" dirty="0">
                <a:solidFill>
                  <a:srgbClr val="331B2B"/>
                </a:solidFill>
                <a:latin typeface="Tahoma"/>
                <a:cs typeface="Tahoma"/>
              </a:rPr>
              <a:t> </a:t>
            </a:r>
            <a:r>
              <a:rPr sz="2067" b="1" dirty="0">
                <a:solidFill>
                  <a:srgbClr val="331B2B"/>
                </a:solidFill>
                <a:latin typeface="Tahoma"/>
                <a:cs typeface="Tahoma"/>
              </a:rPr>
              <a:t>of</a:t>
            </a:r>
            <a:r>
              <a:rPr sz="2067" b="1" spc="-83" dirty="0">
                <a:solidFill>
                  <a:srgbClr val="331B2B"/>
                </a:solidFill>
                <a:latin typeface="Tahoma"/>
                <a:cs typeface="Tahoma"/>
              </a:rPr>
              <a:t> </a:t>
            </a:r>
            <a:r>
              <a:rPr sz="2067" b="1" dirty="0">
                <a:solidFill>
                  <a:srgbClr val="331B2B"/>
                </a:solidFill>
                <a:latin typeface="Tahoma"/>
                <a:cs typeface="Tahoma"/>
              </a:rPr>
              <a:t>this</a:t>
            </a:r>
            <a:r>
              <a:rPr sz="2067" b="1" spc="-80" dirty="0">
                <a:solidFill>
                  <a:srgbClr val="331B2B"/>
                </a:solidFill>
                <a:latin typeface="Tahoma"/>
                <a:cs typeface="Tahoma"/>
              </a:rPr>
              <a:t> </a:t>
            </a:r>
            <a:r>
              <a:rPr sz="2067" b="1" dirty="0">
                <a:solidFill>
                  <a:srgbClr val="331B2B"/>
                </a:solidFill>
                <a:latin typeface="Tahoma"/>
                <a:cs typeface="Tahoma"/>
              </a:rPr>
              <a:t>study</a:t>
            </a:r>
            <a:r>
              <a:rPr sz="2067" b="1" spc="-83" dirty="0">
                <a:solidFill>
                  <a:srgbClr val="331B2B"/>
                </a:solidFill>
                <a:latin typeface="Tahoma"/>
                <a:cs typeface="Tahoma"/>
              </a:rPr>
              <a:t> </a:t>
            </a:r>
            <a:r>
              <a:rPr sz="2067" b="1" dirty="0">
                <a:solidFill>
                  <a:srgbClr val="331B2B"/>
                </a:solidFill>
                <a:latin typeface="Tahoma"/>
                <a:cs typeface="Tahoma"/>
              </a:rPr>
              <a:t>is</a:t>
            </a:r>
            <a:r>
              <a:rPr sz="2067" b="1" spc="-80" dirty="0">
                <a:solidFill>
                  <a:srgbClr val="331B2B"/>
                </a:solidFill>
                <a:latin typeface="Tahoma"/>
                <a:cs typeface="Tahoma"/>
              </a:rPr>
              <a:t> </a:t>
            </a:r>
            <a:r>
              <a:rPr sz="2067" b="1" dirty="0">
                <a:solidFill>
                  <a:srgbClr val="331B2B"/>
                </a:solidFill>
                <a:latin typeface="Tahoma"/>
                <a:cs typeface="Tahoma"/>
              </a:rPr>
              <a:t>to</a:t>
            </a:r>
            <a:r>
              <a:rPr sz="2067" b="1" spc="-83" dirty="0">
                <a:solidFill>
                  <a:srgbClr val="331B2B"/>
                </a:solidFill>
                <a:latin typeface="Tahoma"/>
                <a:cs typeface="Tahoma"/>
              </a:rPr>
              <a:t> </a:t>
            </a:r>
            <a:r>
              <a:rPr sz="2067" b="1" spc="-37" dirty="0">
                <a:solidFill>
                  <a:srgbClr val="331B2B"/>
                </a:solidFill>
                <a:latin typeface="Tahoma"/>
                <a:cs typeface="Tahoma"/>
              </a:rPr>
              <a:t>design,</a:t>
            </a:r>
            <a:r>
              <a:rPr sz="2067" b="1" spc="-80" dirty="0">
                <a:solidFill>
                  <a:srgbClr val="331B2B"/>
                </a:solidFill>
                <a:latin typeface="Tahoma"/>
                <a:cs typeface="Tahoma"/>
              </a:rPr>
              <a:t> </a:t>
            </a:r>
            <a:r>
              <a:rPr sz="2067" b="1" spc="-13" dirty="0">
                <a:solidFill>
                  <a:srgbClr val="331B2B"/>
                </a:solidFill>
                <a:latin typeface="Tahoma"/>
                <a:cs typeface="Tahoma"/>
              </a:rPr>
              <a:t>develop,</a:t>
            </a:r>
            <a:r>
              <a:rPr sz="2067" b="1" spc="-83" dirty="0">
                <a:solidFill>
                  <a:srgbClr val="331B2B"/>
                </a:solidFill>
                <a:latin typeface="Tahoma"/>
                <a:cs typeface="Tahoma"/>
              </a:rPr>
              <a:t> </a:t>
            </a:r>
            <a:r>
              <a:rPr sz="2067" b="1" dirty="0">
                <a:solidFill>
                  <a:srgbClr val="331B2B"/>
                </a:solidFill>
                <a:latin typeface="Tahoma"/>
                <a:cs typeface="Tahoma"/>
              </a:rPr>
              <a:t>and</a:t>
            </a:r>
            <a:r>
              <a:rPr sz="2067" b="1" spc="-80" dirty="0">
                <a:solidFill>
                  <a:srgbClr val="331B2B"/>
                </a:solidFill>
                <a:latin typeface="Tahoma"/>
                <a:cs typeface="Tahoma"/>
              </a:rPr>
              <a:t> </a:t>
            </a:r>
            <a:r>
              <a:rPr sz="2067" b="1" spc="-20" dirty="0">
                <a:solidFill>
                  <a:srgbClr val="331B2B"/>
                </a:solidFill>
                <a:latin typeface="Tahoma"/>
                <a:cs typeface="Tahoma"/>
              </a:rPr>
              <a:t>evaluate</a:t>
            </a:r>
            <a:r>
              <a:rPr sz="2067" b="1" spc="-83" dirty="0">
                <a:solidFill>
                  <a:srgbClr val="331B2B"/>
                </a:solidFill>
                <a:latin typeface="Tahoma"/>
                <a:cs typeface="Tahoma"/>
              </a:rPr>
              <a:t> </a:t>
            </a:r>
            <a:r>
              <a:rPr sz="2067" b="1" dirty="0">
                <a:solidFill>
                  <a:srgbClr val="331B2B"/>
                </a:solidFill>
                <a:latin typeface="Tahoma"/>
                <a:cs typeface="Tahoma"/>
              </a:rPr>
              <a:t>a</a:t>
            </a:r>
            <a:r>
              <a:rPr sz="2067" b="1" spc="-80" dirty="0">
                <a:solidFill>
                  <a:srgbClr val="331B2B"/>
                </a:solidFill>
                <a:latin typeface="Tahoma"/>
                <a:cs typeface="Tahoma"/>
              </a:rPr>
              <a:t> </a:t>
            </a:r>
            <a:r>
              <a:rPr sz="2067" b="1" spc="-13" dirty="0">
                <a:solidFill>
                  <a:srgbClr val="331B2B"/>
                </a:solidFill>
                <a:latin typeface="Tahoma"/>
                <a:cs typeface="Tahoma"/>
              </a:rPr>
              <a:t>mini- </a:t>
            </a:r>
            <a:r>
              <a:rPr sz="2067" b="1" dirty="0">
                <a:solidFill>
                  <a:srgbClr val="331B2B"/>
                </a:solidFill>
                <a:latin typeface="Tahoma"/>
                <a:cs typeface="Tahoma"/>
              </a:rPr>
              <a:t>computer</a:t>
            </a:r>
            <a:r>
              <a:rPr sz="2067" b="1" spc="-103" dirty="0">
                <a:solidFill>
                  <a:srgbClr val="331B2B"/>
                </a:solidFill>
                <a:latin typeface="Tahoma"/>
                <a:cs typeface="Tahoma"/>
              </a:rPr>
              <a:t> </a:t>
            </a:r>
            <a:r>
              <a:rPr sz="2067" b="1" spc="-13" dirty="0">
                <a:solidFill>
                  <a:srgbClr val="331B2B"/>
                </a:solidFill>
                <a:latin typeface="Tahoma"/>
                <a:cs typeface="Tahoma"/>
              </a:rPr>
              <a:t>powered</a:t>
            </a:r>
            <a:r>
              <a:rPr sz="2067" b="1" spc="-103" dirty="0">
                <a:solidFill>
                  <a:srgbClr val="331B2B"/>
                </a:solidFill>
                <a:latin typeface="Tahoma"/>
                <a:cs typeface="Tahoma"/>
              </a:rPr>
              <a:t> </a:t>
            </a:r>
            <a:r>
              <a:rPr sz="2067" b="1" spc="-20" dirty="0">
                <a:solidFill>
                  <a:srgbClr val="331B2B"/>
                </a:solidFill>
                <a:latin typeface="Tahoma"/>
                <a:cs typeface="Tahoma"/>
              </a:rPr>
              <a:t>submersible</a:t>
            </a:r>
            <a:r>
              <a:rPr sz="2067" b="1" spc="-100" dirty="0">
                <a:solidFill>
                  <a:srgbClr val="331B2B"/>
                </a:solidFill>
                <a:latin typeface="Tahoma"/>
                <a:cs typeface="Tahoma"/>
              </a:rPr>
              <a:t> </a:t>
            </a:r>
            <a:r>
              <a:rPr sz="2067" b="1" spc="-7" dirty="0">
                <a:solidFill>
                  <a:srgbClr val="331B2B"/>
                </a:solidFill>
                <a:latin typeface="Tahoma"/>
                <a:cs typeface="Tahoma"/>
              </a:rPr>
              <a:t>robot</a:t>
            </a:r>
            <a:endParaRPr sz="2067">
              <a:latin typeface="Tahoma"/>
              <a:cs typeface="Tahoma"/>
            </a:endParaRPr>
          </a:p>
          <a:p>
            <a:pPr>
              <a:spcBef>
                <a:spcPts val="40"/>
              </a:spcBef>
            </a:pPr>
            <a:endParaRPr sz="3267">
              <a:latin typeface="Tahoma"/>
              <a:cs typeface="Tahoma"/>
            </a:endParaRPr>
          </a:p>
          <a:p>
            <a:pPr marL="8467"/>
            <a:r>
              <a:rPr sz="2667" b="1" spc="-7" dirty="0">
                <a:solidFill>
                  <a:srgbClr val="331B2B"/>
                </a:solidFill>
                <a:latin typeface="Tahoma"/>
                <a:cs typeface="Tahoma"/>
              </a:rPr>
              <a:t>Objective</a:t>
            </a:r>
            <a:r>
              <a:rPr sz="2667" b="1" spc="-150" dirty="0">
                <a:solidFill>
                  <a:srgbClr val="331B2B"/>
                </a:solidFill>
                <a:latin typeface="Tahoma"/>
                <a:cs typeface="Tahoma"/>
              </a:rPr>
              <a:t> </a:t>
            </a:r>
            <a:r>
              <a:rPr sz="2667" b="1" spc="-33" dirty="0">
                <a:solidFill>
                  <a:srgbClr val="331B2B"/>
                </a:solidFill>
                <a:latin typeface="Tahoma"/>
                <a:cs typeface="Tahoma"/>
              </a:rPr>
              <a:t>2</a:t>
            </a:r>
            <a:endParaRPr sz="2667">
              <a:latin typeface="Tahoma"/>
              <a:cs typeface="Tahoma"/>
            </a:endParaRPr>
          </a:p>
          <a:p>
            <a:pPr marL="8467" marR="3387">
              <a:lnSpc>
                <a:spcPct val="114900"/>
              </a:lnSpc>
              <a:spcBef>
                <a:spcPts val="393"/>
              </a:spcBef>
            </a:pPr>
            <a:r>
              <a:rPr sz="2067" b="1" spc="37" dirty="0">
                <a:solidFill>
                  <a:srgbClr val="331B2B"/>
                </a:solidFill>
                <a:latin typeface="Tahoma"/>
                <a:cs typeface="Tahoma"/>
              </a:rPr>
              <a:t>The</a:t>
            </a:r>
            <a:r>
              <a:rPr sz="2067" b="1" spc="-90" dirty="0">
                <a:solidFill>
                  <a:srgbClr val="331B2B"/>
                </a:solidFill>
                <a:latin typeface="Tahoma"/>
                <a:cs typeface="Tahoma"/>
              </a:rPr>
              <a:t> </a:t>
            </a:r>
            <a:r>
              <a:rPr sz="2067" b="1" dirty="0">
                <a:solidFill>
                  <a:srgbClr val="331B2B"/>
                </a:solidFill>
                <a:latin typeface="Tahoma"/>
                <a:cs typeface="Tahoma"/>
              </a:rPr>
              <a:t>robot</a:t>
            </a:r>
            <a:r>
              <a:rPr sz="2067" b="1" spc="-90" dirty="0">
                <a:solidFill>
                  <a:srgbClr val="331B2B"/>
                </a:solidFill>
                <a:latin typeface="Tahoma"/>
                <a:cs typeface="Tahoma"/>
              </a:rPr>
              <a:t> </a:t>
            </a:r>
            <a:r>
              <a:rPr sz="2067" b="1" dirty="0">
                <a:solidFill>
                  <a:srgbClr val="331B2B"/>
                </a:solidFill>
                <a:latin typeface="Tahoma"/>
                <a:cs typeface="Tahoma"/>
              </a:rPr>
              <a:t>aims</a:t>
            </a:r>
            <a:r>
              <a:rPr sz="2067" b="1" spc="-90" dirty="0">
                <a:solidFill>
                  <a:srgbClr val="331B2B"/>
                </a:solidFill>
                <a:latin typeface="Tahoma"/>
                <a:cs typeface="Tahoma"/>
              </a:rPr>
              <a:t> </a:t>
            </a:r>
            <a:r>
              <a:rPr sz="2067" b="1" dirty="0">
                <a:solidFill>
                  <a:srgbClr val="331B2B"/>
                </a:solidFill>
                <a:latin typeface="Tahoma"/>
                <a:cs typeface="Tahoma"/>
              </a:rPr>
              <a:t>to</a:t>
            </a:r>
            <a:r>
              <a:rPr sz="2067" b="1" spc="-90" dirty="0">
                <a:solidFill>
                  <a:srgbClr val="331B2B"/>
                </a:solidFill>
                <a:latin typeface="Tahoma"/>
                <a:cs typeface="Tahoma"/>
              </a:rPr>
              <a:t> </a:t>
            </a:r>
            <a:r>
              <a:rPr sz="2067" b="1" spc="-17" dirty="0">
                <a:solidFill>
                  <a:srgbClr val="331B2B"/>
                </a:solidFill>
                <a:latin typeface="Tahoma"/>
                <a:cs typeface="Tahoma"/>
              </a:rPr>
              <a:t>locate</a:t>
            </a:r>
            <a:r>
              <a:rPr sz="2067" b="1" spc="-90" dirty="0">
                <a:solidFill>
                  <a:srgbClr val="331B2B"/>
                </a:solidFill>
                <a:latin typeface="Tahoma"/>
                <a:cs typeface="Tahoma"/>
              </a:rPr>
              <a:t> </a:t>
            </a:r>
            <a:r>
              <a:rPr sz="2067" b="1" dirty="0">
                <a:solidFill>
                  <a:srgbClr val="331B2B"/>
                </a:solidFill>
                <a:latin typeface="Tahoma"/>
                <a:cs typeface="Tahoma"/>
              </a:rPr>
              <a:t>and</a:t>
            </a:r>
            <a:r>
              <a:rPr sz="2067" b="1" spc="-90" dirty="0">
                <a:solidFill>
                  <a:srgbClr val="331B2B"/>
                </a:solidFill>
                <a:latin typeface="Tahoma"/>
                <a:cs typeface="Tahoma"/>
              </a:rPr>
              <a:t> </a:t>
            </a:r>
            <a:r>
              <a:rPr sz="2067" b="1" spc="-7" dirty="0">
                <a:solidFill>
                  <a:srgbClr val="331B2B"/>
                </a:solidFill>
                <a:latin typeface="Tahoma"/>
                <a:cs typeface="Tahoma"/>
              </a:rPr>
              <a:t>retrieve</a:t>
            </a:r>
            <a:r>
              <a:rPr sz="2067" b="1" spc="-90" dirty="0">
                <a:solidFill>
                  <a:srgbClr val="331B2B"/>
                </a:solidFill>
                <a:latin typeface="Tahoma"/>
                <a:cs typeface="Tahoma"/>
              </a:rPr>
              <a:t> </a:t>
            </a:r>
            <a:r>
              <a:rPr sz="2067" b="1" dirty="0">
                <a:solidFill>
                  <a:srgbClr val="331B2B"/>
                </a:solidFill>
                <a:latin typeface="Tahoma"/>
                <a:cs typeface="Tahoma"/>
              </a:rPr>
              <a:t>lost</a:t>
            </a:r>
            <a:r>
              <a:rPr sz="2067" b="1" spc="-87" dirty="0">
                <a:solidFill>
                  <a:srgbClr val="331B2B"/>
                </a:solidFill>
                <a:latin typeface="Tahoma"/>
                <a:cs typeface="Tahoma"/>
              </a:rPr>
              <a:t> </a:t>
            </a:r>
            <a:r>
              <a:rPr sz="2067" b="1" spc="-50" dirty="0">
                <a:solidFill>
                  <a:srgbClr val="331B2B"/>
                </a:solidFill>
                <a:latin typeface="Tahoma"/>
                <a:cs typeface="Tahoma"/>
              </a:rPr>
              <a:t>objects</a:t>
            </a:r>
            <a:r>
              <a:rPr sz="2067" b="1" spc="-90" dirty="0">
                <a:solidFill>
                  <a:srgbClr val="331B2B"/>
                </a:solidFill>
                <a:latin typeface="Tahoma"/>
                <a:cs typeface="Tahoma"/>
              </a:rPr>
              <a:t> </a:t>
            </a:r>
            <a:r>
              <a:rPr sz="2067" b="1" dirty="0">
                <a:solidFill>
                  <a:srgbClr val="331B2B"/>
                </a:solidFill>
                <a:latin typeface="Tahoma"/>
                <a:cs typeface="Tahoma"/>
              </a:rPr>
              <a:t>more</a:t>
            </a:r>
            <a:r>
              <a:rPr sz="2067" b="1" spc="-90" dirty="0">
                <a:solidFill>
                  <a:srgbClr val="331B2B"/>
                </a:solidFill>
                <a:latin typeface="Tahoma"/>
                <a:cs typeface="Tahoma"/>
              </a:rPr>
              <a:t> </a:t>
            </a:r>
            <a:r>
              <a:rPr sz="2067" b="1" spc="-27" dirty="0">
                <a:solidFill>
                  <a:srgbClr val="331B2B"/>
                </a:solidFill>
                <a:latin typeface="Tahoma"/>
                <a:cs typeface="Tahoma"/>
              </a:rPr>
              <a:t>effectively</a:t>
            </a:r>
            <a:r>
              <a:rPr sz="2067" b="1" spc="-90" dirty="0">
                <a:solidFill>
                  <a:srgbClr val="331B2B"/>
                </a:solidFill>
                <a:latin typeface="Tahoma"/>
                <a:cs typeface="Tahoma"/>
              </a:rPr>
              <a:t> </a:t>
            </a:r>
            <a:r>
              <a:rPr sz="2067" b="1" spc="-13" dirty="0">
                <a:solidFill>
                  <a:srgbClr val="331B2B"/>
                </a:solidFill>
                <a:latin typeface="Tahoma"/>
                <a:cs typeface="Tahoma"/>
              </a:rPr>
              <a:t>than </a:t>
            </a:r>
            <a:r>
              <a:rPr sz="2067" b="1" dirty="0">
                <a:solidFill>
                  <a:srgbClr val="331B2B"/>
                </a:solidFill>
                <a:latin typeface="Tahoma"/>
                <a:cs typeface="Tahoma"/>
              </a:rPr>
              <a:t>traditional</a:t>
            </a:r>
            <a:r>
              <a:rPr sz="2067" b="1" spc="-7" dirty="0">
                <a:solidFill>
                  <a:srgbClr val="331B2B"/>
                </a:solidFill>
                <a:latin typeface="Tahoma"/>
                <a:cs typeface="Tahoma"/>
              </a:rPr>
              <a:t> methods</a:t>
            </a:r>
            <a:endParaRPr sz="2067">
              <a:latin typeface="Tahoma"/>
              <a:cs typeface="Tahoma"/>
            </a:endParaRPr>
          </a:p>
        </p:txBody>
      </p:sp>
      <p:sp>
        <p:nvSpPr>
          <p:cNvPr id="11" name="object 11"/>
          <p:cNvSpPr/>
          <p:nvPr/>
        </p:nvSpPr>
        <p:spPr>
          <a:xfrm>
            <a:off x="10208197" y="0"/>
            <a:ext cx="1984163" cy="1500293"/>
          </a:xfrm>
          <a:custGeom>
            <a:avLst/>
            <a:gdLst/>
            <a:ahLst/>
            <a:cxnLst/>
            <a:rect l="l" t="t" r="r" b="b"/>
            <a:pathLst>
              <a:path w="2976244" h="2250440">
                <a:moveTo>
                  <a:pt x="2975704" y="0"/>
                </a:moveTo>
                <a:lnTo>
                  <a:pt x="2975704" y="2250060"/>
                </a:lnTo>
                <a:lnTo>
                  <a:pt x="2948818" y="2232467"/>
                </a:lnTo>
                <a:lnTo>
                  <a:pt x="2907665" y="2208477"/>
                </a:lnTo>
                <a:lnTo>
                  <a:pt x="2865380" y="2186778"/>
                </a:lnTo>
                <a:lnTo>
                  <a:pt x="2822006" y="2167489"/>
                </a:lnTo>
                <a:lnTo>
                  <a:pt x="2777581" y="2150729"/>
                </a:lnTo>
                <a:lnTo>
                  <a:pt x="2732149" y="2136617"/>
                </a:lnTo>
                <a:lnTo>
                  <a:pt x="2685748" y="2125271"/>
                </a:lnTo>
                <a:lnTo>
                  <a:pt x="2638420" y="2116811"/>
                </a:lnTo>
                <a:lnTo>
                  <a:pt x="2589060" y="2111138"/>
                </a:lnTo>
                <a:lnTo>
                  <a:pt x="2539567" y="2108223"/>
                </a:lnTo>
                <a:lnTo>
                  <a:pt x="1855962" y="2086414"/>
                </a:lnTo>
                <a:lnTo>
                  <a:pt x="1844591" y="2082759"/>
                </a:lnTo>
                <a:lnTo>
                  <a:pt x="1799330" y="2063602"/>
                </a:lnTo>
                <a:lnTo>
                  <a:pt x="1756503" y="2040143"/>
                </a:lnTo>
                <a:lnTo>
                  <a:pt x="1716571" y="2012053"/>
                </a:lnTo>
                <a:lnTo>
                  <a:pt x="1680000" y="1979005"/>
                </a:lnTo>
                <a:lnTo>
                  <a:pt x="1649411" y="1943726"/>
                </a:lnTo>
                <a:lnTo>
                  <a:pt x="1623406" y="1905970"/>
                </a:lnTo>
                <a:lnTo>
                  <a:pt x="1601470" y="1866004"/>
                </a:lnTo>
                <a:lnTo>
                  <a:pt x="1583093" y="1824092"/>
                </a:lnTo>
                <a:lnTo>
                  <a:pt x="1567761" y="1780501"/>
                </a:lnTo>
                <a:lnTo>
                  <a:pt x="1554961" y="1735497"/>
                </a:lnTo>
                <a:lnTo>
                  <a:pt x="1544182" y="1689344"/>
                </a:lnTo>
                <a:lnTo>
                  <a:pt x="1534911" y="1642308"/>
                </a:lnTo>
                <a:lnTo>
                  <a:pt x="1526635" y="1594656"/>
                </a:lnTo>
                <a:lnTo>
                  <a:pt x="1511018" y="1498563"/>
                </a:lnTo>
                <a:lnTo>
                  <a:pt x="1502653" y="1450653"/>
                </a:lnTo>
                <a:lnTo>
                  <a:pt x="1493233" y="1403189"/>
                </a:lnTo>
                <a:lnTo>
                  <a:pt x="1482246" y="1356435"/>
                </a:lnTo>
                <a:lnTo>
                  <a:pt x="1469179" y="1310659"/>
                </a:lnTo>
                <a:lnTo>
                  <a:pt x="1453448" y="1266022"/>
                </a:lnTo>
                <a:lnTo>
                  <a:pt x="1434864" y="1222562"/>
                </a:lnTo>
                <a:lnTo>
                  <a:pt x="1413555" y="1180399"/>
                </a:lnTo>
                <a:lnTo>
                  <a:pt x="1389651" y="1139650"/>
                </a:lnTo>
                <a:lnTo>
                  <a:pt x="1363282" y="1100434"/>
                </a:lnTo>
                <a:lnTo>
                  <a:pt x="1334576" y="1062870"/>
                </a:lnTo>
                <a:lnTo>
                  <a:pt x="1303663" y="1027077"/>
                </a:lnTo>
                <a:lnTo>
                  <a:pt x="1270671" y="993172"/>
                </a:lnTo>
                <a:lnTo>
                  <a:pt x="1235731" y="961276"/>
                </a:lnTo>
                <a:lnTo>
                  <a:pt x="1198972" y="931505"/>
                </a:lnTo>
                <a:lnTo>
                  <a:pt x="1160522" y="903980"/>
                </a:lnTo>
                <a:lnTo>
                  <a:pt x="1120511" y="878818"/>
                </a:lnTo>
                <a:lnTo>
                  <a:pt x="1079067" y="856139"/>
                </a:lnTo>
                <a:lnTo>
                  <a:pt x="1036322" y="836060"/>
                </a:lnTo>
                <a:lnTo>
                  <a:pt x="992402" y="818701"/>
                </a:lnTo>
                <a:lnTo>
                  <a:pt x="947439" y="804179"/>
                </a:lnTo>
                <a:lnTo>
                  <a:pt x="901560" y="792615"/>
                </a:lnTo>
                <a:lnTo>
                  <a:pt x="850435" y="783085"/>
                </a:lnTo>
                <a:lnTo>
                  <a:pt x="798818" y="775986"/>
                </a:lnTo>
                <a:lnTo>
                  <a:pt x="695004" y="764902"/>
                </a:lnTo>
                <a:lnTo>
                  <a:pt x="643255" y="758826"/>
                </a:lnTo>
                <a:lnTo>
                  <a:pt x="591911" y="750999"/>
                </a:lnTo>
                <a:lnTo>
                  <a:pt x="541196" y="740376"/>
                </a:lnTo>
                <a:lnTo>
                  <a:pt x="491333" y="725913"/>
                </a:lnTo>
                <a:lnTo>
                  <a:pt x="445318" y="707992"/>
                </a:lnTo>
                <a:lnTo>
                  <a:pt x="401379" y="686179"/>
                </a:lnTo>
                <a:lnTo>
                  <a:pt x="359557" y="660752"/>
                </a:lnTo>
                <a:lnTo>
                  <a:pt x="319893" y="631988"/>
                </a:lnTo>
                <a:lnTo>
                  <a:pt x="282425" y="600166"/>
                </a:lnTo>
                <a:lnTo>
                  <a:pt x="247195" y="565564"/>
                </a:lnTo>
                <a:lnTo>
                  <a:pt x="214243" y="528459"/>
                </a:lnTo>
                <a:lnTo>
                  <a:pt x="183609" y="489130"/>
                </a:lnTo>
                <a:lnTo>
                  <a:pt x="155333" y="447854"/>
                </a:lnTo>
                <a:lnTo>
                  <a:pt x="129455" y="404910"/>
                </a:lnTo>
                <a:lnTo>
                  <a:pt x="106015" y="360576"/>
                </a:lnTo>
                <a:lnTo>
                  <a:pt x="85054" y="315130"/>
                </a:lnTo>
                <a:lnTo>
                  <a:pt x="66612" y="268849"/>
                </a:lnTo>
                <a:lnTo>
                  <a:pt x="50509" y="222020"/>
                </a:lnTo>
                <a:lnTo>
                  <a:pt x="36430" y="174648"/>
                </a:lnTo>
                <a:lnTo>
                  <a:pt x="24208" y="126791"/>
                </a:lnTo>
                <a:lnTo>
                  <a:pt x="13675" y="78503"/>
                </a:lnTo>
                <a:lnTo>
                  <a:pt x="4664" y="29842"/>
                </a:lnTo>
                <a:lnTo>
                  <a:pt x="0" y="0"/>
                </a:lnTo>
                <a:lnTo>
                  <a:pt x="2975704" y="0"/>
                </a:lnTo>
                <a:close/>
              </a:path>
              <a:path w="2976244" h="2250440">
                <a:moveTo>
                  <a:pt x="1855962" y="2086414"/>
                </a:moveTo>
                <a:lnTo>
                  <a:pt x="2539567" y="2108223"/>
                </a:lnTo>
                <a:lnTo>
                  <a:pt x="2489961" y="2107578"/>
                </a:lnTo>
                <a:lnTo>
                  <a:pt x="2440263" y="2108715"/>
                </a:lnTo>
                <a:lnTo>
                  <a:pt x="2390493" y="2111147"/>
                </a:lnTo>
                <a:lnTo>
                  <a:pt x="2240960" y="2121333"/>
                </a:lnTo>
                <a:lnTo>
                  <a:pt x="2191109" y="2124065"/>
                </a:lnTo>
                <a:lnTo>
                  <a:pt x="2141291" y="2125653"/>
                </a:lnTo>
                <a:lnTo>
                  <a:pt x="2091166" y="2125446"/>
                </a:lnTo>
                <a:lnTo>
                  <a:pt x="2040693" y="2122898"/>
                </a:lnTo>
                <a:lnTo>
                  <a:pt x="1990336" y="2117682"/>
                </a:lnTo>
                <a:lnTo>
                  <a:pt x="1940557" y="2109472"/>
                </a:lnTo>
                <a:lnTo>
                  <a:pt x="1891821" y="2097940"/>
                </a:lnTo>
                <a:lnTo>
                  <a:pt x="1855962" y="2086414"/>
                </a:lnTo>
                <a:close/>
              </a:path>
            </a:pathLst>
          </a:custGeom>
          <a:solidFill>
            <a:srgbClr val="CDB3BF"/>
          </a:solidFill>
        </p:spPr>
        <p:txBody>
          <a:bodyPr wrap="square" lIns="0" tIns="0" rIns="0" bIns="0" rtlCol="0"/>
          <a:lstStyle/>
          <a:p>
            <a:endParaRPr sz="1200"/>
          </a:p>
        </p:txBody>
      </p:sp>
      <p:grpSp>
        <p:nvGrpSpPr>
          <p:cNvPr id="12" name="object 12"/>
          <p:cNvGrpSpPr/>
          <p:nvPr/>
        </p:nvGrpSpPr>
        <p:grpSpPr>
          <a:xfrm>
            <a:off x="1" y="1"/>
            <a:ext cx="805603" cy="1544743"/>
            <a:chOff x="0" y="0"/>
            <a:chExt cx="1208405" cy="2317115"/>
          </a:xfrm>
        </p:grpSpPr>
        <p:sp>
          <p:nvSpPr>
            <p:cNvPr id="13" name="object 13"/>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4" name="object 14"/>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grpSp>
        <p:nvGrpSpPr>
          <p:cNvPr id="15" name="object 15"/>
          <p:cNvGrpSpPr/>
          <p:nvPr/>
        </p:nvGrpSpPr>
        <p:grpSpPr>
          <a:xfrm>
            <a:off x="0" y="4847574"/>
            <a:ext cx="1456690" cy="2010833"/>
            <a:chOff x="0" y="7271361"/>
            <a:chExt cx="2185035" cy="3016250"/>
          </a:xfrm>
        </p:grpSpPr>
        <p:sp>
          <p:nvSpPr>
            <p:cNvPr id="16" name="object 16"/>
            <p:cNvSpPr/>
            <p:nvPr/>
          </p:nvSpPr>
          <p:spPr>
            <a:xfrm>
              <a:off x="0" y="7808924"/>
              <a:ext cx="1951989" cy="2478405"/>
            </a:xfrm>
            <a:custGeom>
              <a:avLst/>
              <a:gdLst/>
              <a:ahLst/>
              <a:cxnLst/>
              <a:rect l="l" t="t" r="r" b="b"/>
              <a:pathLst>
                <a:path w="1951989" h="2478404">
                  <a:moveTo>
                    <a:pt x="0" y="2478075"/>
                  </a:moveTo>
                  <a:lnTo>
                    <a:pt x="0" y="48383"/>
                  </a:lnTo>
                  <a:lnTo>
                    <a:pt x="19579" y="28450"/>
                  </a:lnTo>
                  <a:lnTo>
                    <a:pt x="56220" y="7320"/>
                  </a:lnTo>
                  <a:lnTo>
                    <a:pt x="98659" y="0"/>
                  </a:lnTo>
                  <a:lnTo>
                    <a:pt x="148182" y="7598"/>
                  </a:lnTo>
                  <a:lnTo>
                    <a:pt x="183754" y="27513"/>
                  </a:lnTo>
                  <a:lnTo>
                    <a:pt x="207654" y="57251"/>
                  </a:lnTo>
                  <a:lnTo>
                    <a:pt x="222160" y="94320"/>
                  </a:lnTo>
                  <a:lnTo>
                    <a:pt x="229550" y="136227"/>
                  </a:lnTo>
                  <a:lnTo>
                    <a:pt x="232103" y="180481"/>
                  </a:lnTo>
                  <a:lnTo>
                    <a:pt x="232098" y="224588"/>
                  </a:lnTo>
                  <a:lnTo>
                    <a:pt x="231812" y="266056"/>
                  </a:lnTo>
                  <a:lnTo>
                    <a:pt x="232661" y="315381"/>
                  </a:lnTo>
                  <a:lnTo>
                    <a:pt x="234314" y="364716"/>
                  </a:lnTo>
                  <a:lnTo>
                    <a:pt x="236849" y="414026"/>
                  </a:lnTo>
                  <a:lnTo>
                    <a:pt x="240341" y="463278"/>
                  </a:lnTo>
                  <a:lnTo>
                    <a:pt x="244868" y="512437"/>
                  </a:lnTo>
                  <a:lnTo>
                    <a:pt x="250505" y="561470"/>
                  </a:lnTo>
                  <a:lnTo>
                    <a:pt x="257328" y="610342"/>
                  </a:lnTo>
                  <a:lnTo>
                    <a:pt x="265415" y="659020"/>
                  </a:lnTo>
                  <a:lnTo>
                    <a:pt x="274840" y="707469"/>
                  </a:lnTo>
                  <a:lnTo>
                    <a:pt x="285681" y="755656"/>
                  </a:lnTo>
                  <a:lnTo>
                    <a:pt x="298014" y="803546"/>
                  </a:lnTo>
                  <a:lnTo>
                    <a:pt x="311762" y="849977"/>
                  </a:lnTo>
                  <a:lnTo>
                    <a:pt x="327291" y="896061"/>
                  </a:lnTo>
                  <a:lnTo>
                    <a:pt x="344581" y="941675"/>
                  </a:lnTo>
                  <a:lnTo>
                    <a:pt x="363609" y="986695"/>
                  </a:lnTo>
                  <a:lnTo>
                    <a:pt x="384355" y="1030998"/>
                  </a:lnTo>
                  <a:lnTo>
                    <a:pt x="406798" y="1074459"/>
                  </a:lnTo>
                  <a:lnTo>
                    <a:pt x="430917" y="1116954"/>
                  </a:lnTo>
                  <a:lnTo>
                    <a:pt x="456691" y="1158360"/>
                  </a:lnTo>
                  <a:lnTo>
                    <a:pt x="484097" y="1198553"/>
                  </a:lnTo>
                  <a:lnTo>
                    <a:pt x="513117" y="1237409"/>
                  </a:lnTo>
                  <a:lnTo>
                    <a:pt x="543727" y="1274804"/>
                  </a:lnTo>
                  <a:lnTo>
                    <a:pt x="575908" y="1310614"/>
                  </a:lnTo>
                  <a:lnTo>
                    <a:pt x="609637" y="1344716"/>
                  </a:lnTo>
                  <a:lnTo>
                    <a:pt x="644895" y="1376986"/>
                  </a:lnTo>
                  <a:lnTo>
                    <a:pt x="681659" y="1407299"/>
                  </a:lnTo>
                  <a:lnTo>
                    <a:pt x="719909" y="1435533"/>
                  </a:lnTo>
                  <a:lnTo>
                    <a:pt x="759624" y="1461562"/>
                  </a:lnTo>
                  <a:lnTo>
                    <a:pt x="800782" y="1485264"/>
                  </a:lnTo>
                  <a:lnTo>
                    <a:pt x="843362" y="1506515"/>
                  </a:lnTo>
                  <a:lnTo>
                    <a:pt x="887344" y="1525190"/>
                  </a:lnTo>
                  <a:lnTo>
                    <a:pt x="932705" y="1541166"/>
                  </a:lnTo>
                  <a:lnTo>
                    <a:pt x="980522" y="1554717"/>
                  </a:lnTo>
                  <a:lnTo>
                    <a:pt x="1028914" y="1565568"/>
                  </a:lnTo>
                  <a:lnTo>
                    <a:pt x="1700290" y="1697215"/>
                  </a:lnTo>
                  <a:lnTo>
                    <a:pt x="1710927" y="1702655"/>
                  </a:lnTo>
                  <a:lnTo>
                    <a:pt x="1752525" y="1728858"/>
                  </a:lnTo>
                  <a:lnTo>
                    <a:pt x="1791028" y="1758917"/>
                  </a:lnTo>
                  <a:lnTo>
                    <a:pt x="1825926" y="1793081"/>
                  </a:lnTo>
                  <a:lnTo>
                    <a:pt x="1856708" y="1831598"/>
                  </a:lnTo>
                  <a:lnTo>
                    <a:pt x="1881223" y="1871355"/>
                  </a:lnTo>
                  <a:lnTo>
                    <a:pt x="1900815" y="1912818"/>
                  </a:lnTo>
                  <a:lnTo>
                    <a:pt x="1916033" y="1955809"/>
                  </a:lnTo>
                  <a:lnTo>
                    <a:pt x="1927425" y="2000146"/>
                  </a:lnTo>
                  <a:lnTo>
                    <a:pt x="1935540" y="2045651"/>
                  </a:lnTo>
                  <a:lnTo>
                    <a:pt x="1940927" y="2092143"/>
                  </a:lnTo>
                  <a:lnTo>
                    <a:pt x="1944134" y="2139444"/>
                  </a:lnTo>
                  <a:lnTo>
                    <a:pt x="1945711" y="2187373"/>
                  </a:lnTo>
                  <a:lnTo>
                    <a:pt x="1946206" y="2235751"/>
                  </a:lnTo>
                  <a:lnTo>
                    <a:pt x="1946144" y="2333135"/>
                  </a:lnTo>
                  <a:lnTo>
                    <a:pt x="1946685" y="2381781"/>
                  </a:lnTo>
                  <a:lnTo>
                    <a:pt x="1948340" y="2430157"/>
                  </a:lnTo>
                  <a:lnTo>
                    <a:pt x="1951655" y="2478075"/>
                  </a:lnTo>
                  <a:lnTo>
                    <a:pt x="0" y="2478075"/>
                  </a:lnTo>
                  <a:close/>
                </a:path>
                <a:path w="1951989" h="2478404">
                  <a:moveTo>
                    <a:pt x="1700290" y="1697215"/>
                  </a:moveTo>
                  <a:lnTo>
                    <a:pt x="1028914" y="1565568"/>
                  </a:lnTo>
                  <a:lnTo>
                    <a:pt x="1077784" y="1574195"/>
                  </a:lnTo>
                  <a:lnTo>
                    <a:pt x="1127032" y="1581078"/>
                  </a:lnTo>
                  <a:lnTo>
                    <a:pt x="1176559" y="1586694"/>
                  </a:lnTo>
                  <a:lnTo>
                    <a:pt x="1325826" y="1600726"/>
                  </a:lnTo>
                  <a:lnTo>
                    <a:pt x="1375481" y="1606058"/>
                  </a:lnTo>
                  <a:lnTo>
                    <a:pt x="1424920" y="1612515"/>
                  </a:lnTo>
                  <a:lnTo>
                    <a:pt x="1474372" y="1620794"/>
                  </a:lnTo>
                  <a:lnTo>
                    <a:pt x="1523791" y="1631440"/>
                  </a:lnTo>
                  <a:lnTo>
                    <a:pt x="1572666" y="1644700"/>
                  </a:lnTo>
                  <a:lnTo>
                    <a:pt x="1620488" y="1660824"/>
                  </a:lnTo>
                  <a:lnTo>
                    <a:pt x="1666745" y="1680060"/>
                  </a:lnTo>
                  <a:lnTo>
                    <a:pt x="1700290" y="1697215"/>
                  </a:lnTo>
                  <a:close/>
                </a:path>
              </a:pathLst>
            </a:custGeom>
            <a:solidFill>
              <a:srgbClr val="CDB3BF"/>
            </a:solidFill>
          </p:spPr>
          <p:txBody>
            <a:bodyPr wrap="square" lIns="0" tIns="0" rIns="0" bIns="0" rtlCol="0"/>
            <a:lstStyle/>
            <a:p>
              <a:endParaRPr sz="1200"/>
            </a:p>
          </p:txBody>
        </p:sp>
        <p:sp>
          <p:nvSpPr>
            <p:cNvPr id="17" name="object 17"/>
            <p:cNvSpPr/>
            <p:nvPr/>
          </p:nvSpPr>
          <p:spPr>
            <a:xfrm>
              <a:off x="1667838" y="7271361"/>
              <a:ext cx="517525" cy="517525"/>
            </a:xfrm>
            <a:custGeom>
              <a:avLst/>
              <a:gdLst/>
              <a:ahLst/>
              <a:cxnLst/>
              <a:rect l="l" t="t" r="r" b="b"/>
              <a:pathLst>
                <a:path w="517525" h="517525">
                  <a:moveTo>
                    <a:pt x="258480" y="516959"/>
                  </a:moveTo>
                  <a:lnTo>
                    <a:pt x="212017" y="512795"/>
                  </a:lnTo>
                  <a:lnTo>
                    <a:pt x="168287" y="500788"/>
                  </a:lnTo>
                  <a:lnTo>
                    <a:pt x="128020" y="481669"/>
                  </a:lnTo>
                  <a:lnTo>
                    <a:pt x="91944" y="456168"/>
                  </a:lnTo>
                  <a:lnTo>
                    <a:pt x="60791" y="425015"/>
                  </a:lnTo>
                  <a:lnTo>
                    <a:pt x="35290" y="388939"/>
                  </a:lnTo>
                  <a:lnTo>
                    <a:pt x="16171" y="348672"/>
                  </a:lnTo>
                  <a:lnTo>
                    <a:pt x="4164" y="304942"/>
                  </a:lnTo>
                  <a:lnTo>
                    <a:pt x="0" y="258480"/>
                  </a:lnTo>
                  <a:lnTo>
                    <a:pt x="4164" y="212018"/>
                  </a:lnTo>
                  <a:lnTo>
                    <a:pt x="16171" y="168288"/>
                  </a:lnTo>
                  <a:lnTo>
                    <a:pt x="35290" y="128020"/>
                  </a:lnTo>
                  <a:lnTo>
                    <a:pt x="60791" y="91944"/>
                  </a:lnTo>
                  <a:lnTo>
                    <a:pt x="91944" y="60791"/>
                  </a:lnTo>
                  <a:lnTo>
                    <a:pt x="128020" y="35290"/>
                  </a:lnTo>
                  <a:lnTo>
                    <a:pt x="168287" y="16171"/>
                  </a:lnTo>
                  <a:lnTo>
                    <a:pt x="212017" y="4164"/>
                  </a:lnTo>
                  <a:lnTo>
                    <a:pt x="258480" y="0"/>
                  </a:lnTo>
                  <a:lnTo>
                    <a:pt x="304942" y="4164"/>
                  </a:lnTo>
                  <a:lnTo>
                    <a:pt x="348672" y="16171"/>
                  </a:lnTo>
                  <a:lnTo>
                    <a:pt x="388939" y="35290"/>
                  </a:lnTo>
                  <a:lnTo>
                    <a:pt x="425015" y="60791"/>
                  </a:lnTo>
                  <a:lnTo>
                    <a:pt x="456168" y="91944"/>
                  </a:lnTo>
                  <a:lnTo>
                    <a:pt x="481669" y="128020"/>
                  </a:lnTo>
                  <a:lnTo>
                    <a:pt x="500788" y="168288"/>
                  </a:lnTo>
                  <a:lnTo>
                    <a:pt x="512795" y="212018"/>
                  </a:lnTo>
                  <a:lnTo>
                    <a:pt x="516960" y="258480"/>
                  </a:lnTo>
                  <a:lnTo>
                    <a:pt x="512795" y="304942"/>
                  </a:lnTo>
                  <a:lnTo>
                    <a:pt x="500788" y="348672"/>
                  </a:lnTo>
                  <a:lnTo>
                    <a:pt x="481669" y="388939"/>
                  </a:lnTo>
                  <a:lnTo>
                    <a:pt x="456168" y="425015"/>
                  </a:lnTo>
                  <a:lnTo>
                    <a:pt x="425015" y="456168"/>
                  </a:lnTo>
                  <a:lnTo>
                    <a:pt x="388939" y="481669"/>
                  </a:lnTo>
                  <a:lnTo>
                    <a:pt x="348672" y="500788"/>
                  </a:lnTo>
                  <a:lnTo>
                    <a:pt x="304942" y="512795"/>
                  </a:lnTo>
                  <a:lnTo>
                    <a:pt x="258480" y="516959"/>
                  </a:lnTo>
                  <a:close/>
                </a:path>
              </a:pathLst>
            </a:custGeom>
            <a:solidFill>
              <a:srgbClr val="331B2B"/>
            </a:solidFill>
          </p:spPr>
          <p:txBody>
            <a:bodyPr wrap="square" lIns="0" tIns="0" rIns="0" bIns="0" rtlCol="0"/>
            <a:lstStyle/>
            <a:p>
              <a:endParaRPr sz="1200"/>
            </a:p>
          </p:txBody>
        </p:sp>
      </p:grpSp>
      <p:sp>
        <p:nvSpPr>
          <p:cNvPr id="18" name="object 18"/>
          <p:cNvSpPr txBox="1"/>
          <p:nvPr/>
        </p:nvSpPr>
        <p:spPr>
          <a:xfrm>
            <a:off x="1663851" y="4634978"/>
            <a:ext cx="8672829" cy="1656800"/>
          </a:xfrm>
          <a:prstGeom prst="rect">
            <a:avLst/>
          </a:prstGeom>
        </p:spPr>
        <p:txBody>
          <a:bodyPr vert="horz" wrap="square" lIns="0" tIns="133350" rIns="0" bIns="0" rtlCol="0">
            <a:spAutoFit/>
          </a:bodyPr>
          <a:lstStyle/>
          <a:p>
            <a:pPr marL="8467">
              <a:spcBef>
                <a:spcPts val="1050"/>
              </a:spcBef>
            </a:pPr>
            <a:r>
              <a:rPr sz="2667" b="1" spc="-7" dirty="0">
                <a:solidFill>
                  <a:srgbClr val="331B2B"/>
                </a:solidFill>
                <a:latin typeface="Tahoma"/>
                <a:cs typeface="Tahoma"/>
              </a:rPr>
              <a:t>Objective</a:t>
            </a:r>
            <a:r>
              <a:rPr sz="2667" b="1" spc="-150" dirty="0">
                <a:solidFill>
                  <a:srgbClr val="331B2B"/>
                </a:solidFill>
                <a:latin typeface="Tahoma"/>
                <a:cs typeface="Tahoma"/>
              </a:rPr>
              <a:t> </a:t>
            </a:r>
            <a:r>
              <a:rPr sz="2667" b="1" spc="-33" dirty="0">
                <a:solidFill>
                  <a:srgbClr val="331B2B"/>
                </a:solidFill>
                <a:latin typeface="Tahoma"/>
                <a:cs typeface="Tahoma"/>
              </a:rPr>
              <a:t>3</a:t>
            </a:r>
            <a:endParaRPr sz="2667">
              <a:latin typeface="Tahoma"/>
              <a:cs typeface="Tahoma"/>
            </a:endParaRPr>
          </a:p>
          <a:p>
            <a:pPr marL="8467" marR="3387">
              <a:lnSpc>
                <a:spcPct val="114900"/>
              </a:lnSpc>
              <a:spcBef>
                <a:spcPts val="393"/>
              </a:spcBef>
            </a:pPr>
            <a:r>
              <a:rPr sz="2067" b="1" spc="37" dirty="0">
                <a:solidFill>
                  <a:srgbClr val="331B2B"/>
                </a:solidFill>
                <a:latin typeface="Tahoma"/>
                <a:cs typeface="Tahoma"/>
              </a:rPr>
              <a:t>The</a:t>
            </a:r>
            <a:r>
              <a:rPr sz="2067" b="1" spc="-87" dirty="0">
                <a:solidFill>
                  <a:srgbClr val="331B2B"/>
                </a:solidFill>
                <a:latin typeface="Tahoma"/>
                <a:cs typeface="Tahoma"/>
              </a:rPr>
              <a:t> </a:t>
            </a:r>
            <a:r>
              <a:rPr sz="2067" b="1" dirty="0">
                <a:solidFill>
                  <a:srgbClr val="331B2B"/>
                </a:solidFill>
                <a:latin typeface="Tahoma"/>
                <a:cs typeface="Tahoma"/>
              </a:rPr>
              <a:t>study</a:t>
            </a:r>
            <a:r>
              <a:rPr sz="2067" b="1" spc="-60" dirty="0">
                <a:solidFill>
                  <a:srgbClr val="331B2B"/>
                </a:solidFill>
                <a:latin typeface="Tahoma"/>
                <a:cs typeface="Tahoma"/>
              </a:rPr>
              <a:t> </a:t>
            </a:r>
            <a:r>
              <a:rPr sz="2067" b="1" spc="47" dirty="0">
                <a:solidFill>
                  <a:srgbClr val="331B2B"/>
                </a:solidFill>
                <a:latin typeface="Tahoma"/>
                <a:cs typeface="Tahoma"/>
              </a:rPr>
              <a:t>will</a:t>
            </a:r>
            <a:r>
              <a:rPr sz="2067" b="1" spc="-60" dirty="0">
                <a:solidFill>
                  <a:srgbClr val="331B2B"/>
                </a:solidFill>
                <a:latin typeface="Tahoma"/>
                <a:cs typeface="Tahoma"/>
              </a:rPr>
              <a:t> </a:t>
            </a:r>
            <a:r>
              <a:rPr sz="2067" b="1" spc="-117" dirty="0">
                <a:solidFill>
                  <a:srgbClr val="331B2B"/>
                </a:solidFill>
                <a:latin typeface="Tahoma"/>
                <a:cs typeface="Tahoma"/>
              </a:rPr>
              <a:t>assess</a:t>
            </a:r>
            <a:r>
              <a:rPr sz="2067" b="1" spc="-37" dirty="0">
                <a:solidFill>
                  <a:srgbClr val="331B2B"/>
                </a:solidFill>
                <a:latin typeface="Tahoma"/>
                <a:cs typeface="Tahoma"/>
              </a:rPr>
              <a:t> </a:t>
            </a:r>
            <a:r>
              <a:rPr sz="2067" b="1" dirty="0">
                <a:solidFill>
                  <a:srgbClr val="331B2B"/>
                </a:solidFill>
                <a:latin typeface="Tahoma"/>
                <a:cs typeface="Tahoma"/>
              </a:rPr>
              <a:t>the</a:t>
            </a:r>
            <a:r>
              <a:rPr sz="2067" b="1" spc="-60" dirty="0">
                <a:solidFill>
                  <a:srgbClr val="331B2B"/>
                </a:solidFill>
                <a:latin typeface="Tahoma"/>
                <a:cs typeface="Tahoma"/>
              </a:rPr>
              <a:t> </a:t>
            </a:r>
            <a:r>
              <a:rPr sz="2067" b="1" spc="-23" dirty="0">
                <a:solidFill>
                  <a:srgbClr val="331B2B"/>
                </a:solidFill>
                <a:latin typeface="Tahoma"/>
                <a:cs typeface="Tahoma"/>
              </a:rPr>
              <a:t>performance</a:t>
            </a:r>
            <a:r>
              <a:rPr sz="2067" b="1" spc="-60" dirty="0">
                <a:solidFill>
                  <a:srgbClr val="331B2B"/>
                </a:solidFill>
                <a:latin typeface="Tahoma"/>
                <a:cs typeface="Tahoma"/>
              </a:rPr>
              <a:t> </a:t>
            </a:r>
            <a:r>
              <a:rPr sz="2067" b="1" dirty="0">
                <a:solidFill>
                  <a:srgbClr val="331B2B"/>
                </a:solidFill>
                <a:latin typeface="Tahoma"/>
                <a:cs typeface="Tahoma"/>
              </a:rPr>
              <a:t>of</a:t>
            </a:r>
            <a:r>
              <a:rPr sz="2067" b="1" spc="-60" dirty="0">
                <a:solidFill>
                  <a:srgbClr val="331B2B"/>
                </a:solidFill>
                <a:latin typeface="Tahoma"/>
                <a:cs typeface="Tahoma"/>
              </a:rPr>
              <a:t> </a:t>
            </a:r>
            <a:r>
              <a:rPr sz="2067" b="1" dirty="0">
                <a:solidFill>
                  <a:srgbClr val="331B2B"/>
                </a:solidFill>
                <a:latin typeface="Tahoma"/>
                <a:cs typeface="Tahoma"/>
              </a:rPr>
              <a:t>the</a:t>
            </a:r>
            <a:r>
              <a:rPr sz="2067" b="1" spc="-60" dirty="0">
                <a:solidFill>
                  <a:srgbClr val="331B2B"/>
                </a:solidFill>
                <a:latin typeface="Tahoma"/>
                <a:cs typeface="Tahoma"/>
              </a:rPr>
              <a:t> </a:t>
            </a:r>
            <a:r>
              <a:rPr sz="2067" b="1" dirty="0">
                <a:solidFill>
                  <a:srgbClr val="331B2B"/>
                </a:solidFill>
                <a:latin typeface="Tahoma"/>
                <a:cs typeface="Tahoma"/>
              </a:rPr>
              <a:t>robot</a:t>
            </a:r>
            <a:r>
              <a:rPr sz="2067" b="1" spc="-60" dirty="0">
                <a:solidFill>
                  <a:srgbClr val="331B2B"/>
                </a:solidFill>
                <a:latin typeface="Tahoma"/>
                <a:cs typeface="Tahoma"/>
              </a:rPr>
              <a:t> </a:t>
            </a:r>
            <a:r>
              <a:rPr sz="2067" b="1" spc="50" dirty="0">
                <a:solidFill>
                  <a:srgbClr val="331B2B"/>
                </a:solidFill>
                <a:latin typeface="Tahoma"/>
                <a:cs typeface="Tahoma"/>
              </a:rPr>
              <a:t>in</a:t>
            </a:r>
            <a:r>
              <a:rPr sz="2067" b="1" spc="-60" dirty="0">
                <a:solidFill>
                  <a:srgbClr val="331B2B"/>
                </a:solidFill>
                <a:latin typeface="Tahoma"/>
                <a:cs typeface="Tahoma"/>
              </a:rPr>
              <a:t> </a:t>
            </a:r>
            <a:r>
              <a:rPr sz="2067" b="1" spc="-7" dirty="0">
                <a:solidFill>
                  <a:srgbClr val="331B2B"/>
                </a:solidFill>
                <a:latin typeface="Tahoma"/>
                <a:cs typeface="Tahoma"/>
              </a:rPr>
              <a:t>various underwater</a:t>
            </a:r>
            <a:r>
              <a:rPr sz="2067" b="1" spc="-47" dirty="0">
                <a:solidFill>
                  <a:srgbClr val="331B2B"/>
                </a:solidFill>
                <a:latin typeface="Tahoma"/>
                <a:cs typeface="Tahoma"/>
              </a:rPr>
              <a:t> </a:t>
            </a:r>
            <a:r>
              <a:rPr sz="2067" b="1" dirty="0">
                <a:solidFill>
                  <a:srgbClr val="331B2B"/>
                </a:solidFill>
                <a:latin typeface="Tahoma"/>
                <a:cs typeface="Tahoma"/>
              </a:rPr>
              <a:t>conditions</a:t>
            </a:r>
            <a:r>
              <a:rPr sz="2067" b="1" spc="-47" dirty="0">
                <a:solidFill>
                  <a:srgbClr val="331B2B"/>
                </a:solidFill>
                <a:latin typeface="Tahoma"/>
                <a:cs typeface="Tahoma"/>
              </a:rPr>
              <a:t> </a:t>
            </a:r>
            <a:r>
              <a:rPr sz="2067" b="1" dirty="0">
                <a:solidFill>
                  <a:srgbClr val="331B2B"/>
                </a:solidFill>
                <a:latin typeface="Tahoma"/>
                <a:cs typeface="Tahoma"/>
              </a:rPr>
              <a:t>and</a:t>
            </a:r>
            <a:r>
              <a:rPr sz="2067" b="1" spc="-43" dirty="0">
                <a:solidFill>
                  <a:srgbClr val="331B2B"/>
                </a:solidFill>
                <a:latin typeface="Tahoma"/>
                <a:cs typeface="Tahoma"/>
              </a:rPr>
              <a:t> </a:t>
            </a:r>
            <a:r>
              <a:rPr sz="2067" b="1" spc="-13" dirty="0">
                <a:solidFill>
                  <a:srgbClr val="331B2B"/>
                </a:solidFill>
                <a:latin typeface="Tahoma"/>
                <a:cs typeface="Tahoma"/>
              </a:rPr>
              <a:t>compare</a:t>
            </a:r>
            <a:r>
              <a:rPr sz="2067" b="1" spc="-47" dirty="0">
                <a:solidFill>
                  <a:srgbClr val="331B2B"/>
                </a:solidFill>
                <a:latin typeface="Tahoma"/>
                <a:cs typeface="Tahoma"/>
              </a:rPr>
              <a:t> </a:t>
            </a:r>
            <a:r>
              <a:rPr sz="2067" b="1" dirty="0">
                <a:solidFill>
                  <a:srgbClr val="331B2B"/>
                </a:solidFill>
                <a:latin typeface="Tahoma"/>
                <a:cs typeface="Tahoma"/>
              </a:rPr>
              <a:t>its</a:t>
            </a:r>
            <a:r>
              <a:rPr sz="2067" b="1" spc="-47" dirty="0">
                <a:solidFill>
                  <a:srgbClr val="331B2B"/>
                </a:solidFill>
                <a:latin typeface="Tahoma"/>
                <a:cs typeface="Tahoma"/>
              </a:rPr>
              <a:t> </a:t>
            </a:r>
            <a:r>
              <a:rPr sz="2067" b="1" spc="-53" dirty="0">
                <a:solidFill>
                  <a:srgbClr val="331B2B"/>
                </a:solidFill>
                <a:latin typeface="Tahoma"/>
                <a:cs typeface="Tahoma"/>
              </a:rPr>
              <a:t>effectiveness</a:t>
            </a:r>
            <a:r>
              <a:rPr sz="2067" b="1" spc="-43" dirty="0">
                <a:solidFill>
                  <a:srgbClr val="331B2B"/>
                </a:solidFill>
                <a:latin typeface="Tahoma"/>
                <a:cs typeface="Tahoma"/>
              </a:rPr>
              <a:t> </a:t>
            </a:r>
            <a:r>
              <a:rPr sz="2067" b="1" dirty="0">
                <a:solidFill>
                  <a:srgbClr val="331B2B"/>
                </a:solidFill>
                <a:latin typeface="Tahoma"/>
                <a:cs typeface="Tahoma"/>
              </a:rPr>
              <a:t>with</a:t>
            </a:r>
            <a:r>
              <a:rPr sz="2067" b="1" spc="-47" dirty="0">
                <a:solidFill>
                  <a:srgbClr val="331B2B"/>
                </a:solidFill>
                <a:latin typeface="Tahoma"/>
                <a:cs typeface="Tahoma"/>
              </a:rPr>
              <a:t> </a:t>
            </a:r>
            <a:r>
              <a:rPr sz="2067" b="1" spc="-7" dirty="0">
                <a:solidFill>
                  <a:srgbClr val="331B2B"/>
                </a:solidFill>
                <a:latin typeface="Tahoma"/>
                <a:cs typeface="Tahoma"/>
              </a:rPr>
              <a:t>existing </a:t>
            </a:r>
            <a:r>
              <a:rPr sz="2067" b="1" spc="-13" dirty="0">
                <a:solidFill>
                  <a:srgbClr val="331B2B"/>
                </a:solidFill>
                <a:latin typeface="Tahoma"/>
                <a:cs typeface="Tahoma"/>
              </a:rPr>
              <a:t>recovery</a:t>
            </a:r>
            <a:r>
              <a:rPr sz="2067" b="1" spc="-107" dirty="0">
                <a:solidFill>
                  <a:srgbClr val="331B2B"/>
                </a:solidFill>
                <a:latin typeface="Tahoma"/>
                <a:cs typeface="Tahoma"/>
              </a:rPr>
              <a:t> </a:t>
            </a:r>
            <a:r>
              <a:rPr sz="2067" b="1" spc="-7" dirty="0">
                <a:solidFill>
                  <a:srgbClr val="331B2B"/>
                </a:solidFill>
                <a:latin typeface="Tahoma"/>
                <a:cs typeface="Tahoma"/>
              </a:rPr>
              <a:t>methods</a:t>
            </a:r>
            <a:endParaRPr sz="2067">
              <a:latin typeface="Tahoma"/>
              <a:cs typeface="Tahom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58023" y="365068"/>
            <a:ext cx="6475730" cy="685658"/>
          </a:xfrm>
          <a:prstGeom prst="rect">
            <a:avLst/>
          </a:prstGeom>
        </p:spPr>
        <p:txBody>
          <a:bodyPr vert="horz" wrap="square" lIns="0" tIns="8467" rIns="0" bIns="0" rtlCol="0" anchor="ctr">
            <a:spAutoFit/>
          </a:bodyPr>
          <a:lstStyle/>
          <a:p>
            <a:pPr marL="8467">
              <a:lnSpc>
                <a:spcPct val="100000"/>
              </a:lnSpc>
              <a:spcBef>
                <a:spcPts val="67"/>
              </a:spcBef>
            </a:pPr>
            <a:r>
              <a:rPr spc="367" dirty="0">
                <a:latin typeface="Cambria"/>
                <a:cs typeface="Cambria"/>
              </a:rPr>
              <a:t>SPECIFIC</a:t>
            </a:r>
            <a:r>
              <a:rPr spc="363" dirty="0">
                <a:latin typeface="Cambria"/>
                <a:cs typeface="Cambria"/>
              </a:rPr>
              <a:t> </a:t>
            </a:r>
            <a:r>
              <a:rPr spc="397" dirty="0">
                <a:latin typeface="Cambria"/>
                <a:cs typeface="Cambria"/>
              </a:rPr>
              <a:t>PROBLEMS</a:t>
            </a:r>
          </a:p>
        </p:txBody>
      </p:sp>
      <p:grpSp>
        <p:nvGrpSpPr>
          <p:cNvPr id="3" name="object 3"/>
          <p:cNvGrpSpPr/>
          <p:nvPr/>
        </p:nvGrpSpPr>
        <p:grpSpPr>
          <a:xfrm>
            <a:off x="942320" y="1207091"/>
            <a:ext cx="4801447" cy="2032423"/>
            <a:chOff x="1413480" y="1810636"/>
            <a:chExt cx="7202170" cy="3048635"/>
          </a:xfrm>
        </p:grpSpPr>
        <p:sp>
          <p:nvSpPr>
            <p:cNvPr id="4" name="object 4"/>
            <p:cNvSpPr/>
            <p:nvPr/>
          </p:nvSpPr>
          <p:spPr>
            <a:xfrm>
              <a:off x="1772193" y="2422443"/>
              <a:ext cx="6843395" cy="2437130"/>
            </a:xfrm>
            <a:custGeom>
              <a:avLst/>
              <a:gdLst/>
              <a:ahLst/>
              <a:cxnLst/>
              <a:rect l="l" t="t" r="r" b="b"/>
              <a:pathLst>
                <a:path w="6843395" h="2437129">
                  <a:moveTo>
                    <a:pt x="6357114" y="2436831"/>
                  </a:moveTo>
                  <a:lnTo>
                    <a:pt x="485764" y="2436831"/>
                  </a:lnTo>
                  <a:lnTo>
                    <a:pt x="437762" y="2434455"/>
                  </a:lnTo>
                  <a:lnTo>
                    <a:pt x="390562" y="2427412"/>
                  </a:lnTo>
                  <a:lnTo>
                    <a:pt x="344494" y="2415834"/>
                  </a:lnTo>
                  <a:lnTo>
                    <a:pt x="299877" y="2399855"/>
                  </a:lnTo>
                  <a:lnTo>
                    <a:pt x="257028" y="2379604"/>
                  </a:lnTo>
                  <a:lnTo>
                    <a:pt x="216266" y="2355216"/>
                  </a:lnTo>
                  <a:lnTo>
                    <a:pt x="177911" y="2326821"/>
                  </a:lnTo>
                  <a:lnTo>
                    <a:pt x="142280" y="2294552"/>
                  </a:lnTo>
                  <a:lnTo>
                    <a:pt x="110010" y="2258920"/>
                  </a:lnTo>
                  <a:lnTo>
                    <a:pt x="81615" y="2220565"/>
                  </a:lnTo>
                  <a:lnTo>
                    <a:pt x="57227" y="2179804"/>
                  </a:lnTo>
                  <a:lnTo>
                    <a:pt x="36977" y="2136955"/>
                  </a:lnTo>
                  <a:lnTo>
                    <a:pt x="20997" y="2092337"/>
                  </a:lnTo>
                  <a:lnTo>
                    <a:pt x="9420" y="2046269"/>
                  </a:lnTo>
                  <a:lnTo>
                    <a:pt x="2377" y="1999070"/>
                  </a:lnTo>
                  <a:lnTo>
                    <a:pt x="0" y="1951057"/>
                  </a:lnTo>
                  <a:lnTo>
                    <a:pt x="0" y="485775"/>
                  </a:lnTo>
                  <a:lnTo>
                    <a:pt x="2377" y="437762"/>
                  </a:lnTo>
                  <a:lnTo>
                    <a:pt x="9420" y="390562"/>
                  </a:lnTo>
                  <a:lnTo>
                    <a:pt x="20997" y="344494"/>
                  </a:lnTo>
                  <a:lnTo>
                    <a:pt x="36977" y="299877"/>
                  </a:lnTo>
                  <a:lnTo>
                    <a:pt x="57227" y="257028"/>
                  </a:lnTo>
                  <a:lnTo>
                    <a:pt x="81615" y="216266"/>
                  </a:lnTo>
                  <a:lnTo>
                    <a:pt x="110010" y="177911"/>
                  </a:lnTo>
                  <a:lnTo>
                    <a:pt x="142280" y="142280"/>
                  </a:lnTo>
                  <a:lnTo>
                    <a:pt x="177911" y="110010"/>
                  </a:lnTo>
                  <a:lnTo>
                    <a:pt x="216266" y="81615"/>
                  </a:lnTo>
                  <a:lnTo>
                    <a:pt x="257028" y="57227"/>
                  </a:lnTo>
                  <a:lnTo>
                    <a:pt x="299877" y="36977"/>
                  </a:lnTo>
                  <a:lnTo>
                    <a:pt x="344494" y="20997"/>
                  </a:lnTo>
                  <a:lnTo>
                    <a:pt x="390562" y="9420"/>
                  </a:lnTo>
                  <a:lnTo>
                    <a:pt x="437762" y="2377"/>
                  </a:lnTo>
                  <a:lnTo>
                    <a:pt x="485775" y="0"/>
                  </a:lnTo>
                  <a:lnTo>
                    <a:pt x="6357104" y="0"/>
                  </a:lnTo>
                  <a:lnTo>
                    <a:pt x="6405117" y="2377"/>
                  </a:lnTo>
                  <a:lnTo>
                    <a:pt x="6452316" y="9420"/>
                  </a:lnTo>
                  <a:lnTo>
                    <a:pt x="6498384" y="20997"/>
                  </a:lnTo>
                  <a:lnTo>
                    <a:pt x="6543002" y="36977"/>
                  </a:lnTo>
                  <a:lnTo>
                    <a:pt x="6585850" y="57227"/>
                  </a:lnTo>
                  <a:lnTo>
                    <a:pt x="6626612" y="81615"/>
                  </a:lnTo>
                  <a:lnTo>
                    <a:pt x="6664967" y="110010"/>
                  </a:lnTo>
                  <a:lnTo>
                    <a:pt x="6700598" y="142280"/>
                  </a:lnTo>
                  <a:lnTo>
                    <a:pt x="6732868" y="177911"/>
                  </a:lnTo>
                  <a:lnTo>
                    <a:pt x="6761262" y="216266"/>
                  </a:lnTo>
                  <a:lnTo>
                    <a:pt x="6785651" y="257028"/>
                  </a:lnTo>
                  <a:lnTo>
                    <a:pt x="6805901" y="299877"/>
                  </a:lnTo>
                  <a:lnTo>
                    <a:pt x="6821880" y="344494"/>
                  </a:lnTo>
                  <a:lnTo>
                    <a:pt x="6833458" y="390562"/>
                  </a:lnTo>
                  <a:lnTo>
                    <a:pt x="6840501" y="437762"/>
                  </a:lnTo>
                  <a:lnTo>
                    <a:pt x="6842878" y="485775"/>
                  </a:lnTo>
                  <a:lnTo>
                    <a:pt x="6842878" y="1951057"/>
                  </a:lnTo>
                  <a:lnTo>
                    <a:pt x="6840501" y="1999070"/>
                  </a:lnTo>
                  <a:lnTo>
                    <a:pt x="6833458" y="2046269"/>
                  </a:lnTo>
                  <a:lnTo>
                    <a:pt x="6821880" y="2092337"/>
                  </a:lnTo>
                  <a:lnTo>
                    <a:pt x="6805901" y="2136955"/>
                  </a:lnTo>
                  <a:lnTo>
                    <a:pt x="6785651" y="2179804"/>
                  </a:lnTo>
                  <a:lnTo>
                    <a:pt x="6761262" y="2220565"/>
                  </a:lnTo>
                  <a:lnTo>
                    <a:pt x="6732868" y="2258920"/>
                  </a:lnTo>
                  <a:lnTo>
                    <a:pt x="6700598" y="2294552"/>
                  </a:lnTo>
                  <a:lnTo>
                    <a:pt x="6664967" y="2326821"/>
                  </a:lnTo>
                  <a:lnTo>
                    <a:pt x="6626612" y="2355216"/>
                  </a:lnTo>
                  <a:lnTo>
                    <a:pt x="6585850" y="2379604"/>
                  </a:lnTo>
                  <a:lnTo>
                    <a:pt x="6543002" y="2399855"/>
                  </a:lnTo>
                  <a:lnTo>
                    <a:pt x="6498384" y="2415834"/>
                  </a:lnTo>
                  <a:lnTo>
                    <a:pt x="6452316" y="2427412"/>
                  </a:lnTo>
                  <a:lnTo>
                    <a:pt x="6405117" y="2434455"/>
                  </a:lnTo>
                  <a:lnTo>
                    <a:pt x="6357114" y="2436831"/>
                  </a:lnTo>
                  <a:close/>
                </a:path>
              </a:pathLst>
            </a:custGeom>
            <a:solidFill>
              <a:srgbClr val="CDB3BF"/>
            </a:solidFill>
          </p:spPr>
          <p:txBody>
            <a:bodyPr wrap="square" lIns="0" tIns="0" rIns="0" bIns="0" rtlCol="0"/>
            <a:lstStyle/>
            <a:p>
              <a:endParaRPr sz="1200"/>
            </a:p>
          </p:txBody>
        </p:sp>
        <p:sp>
          <p:nvSpPr>
            <p:cNvPr id="5" name="object 5"/>
            <p:cNvSpPr/>
            <p:nvPr/>
          </p:nvSpPr>
          <p:spPr>
            <a:xfrm>
              <a:off x="1413480" y="1810636"/>
              <a:ext cx="6517640" cy="852169"/>
            </a:xfrm>
            <a:custGeom>
              <a:avLst/>
              <a:gdLst/>
              <a:ahLst/>
              <a:cxnLst/>
              <a:rect l="l" t="t" r="r" b="b"/>
              <a:pathLst>
                <a:path w="6517640" h="852169">
                  <a:moveTo>
                    <a:pt x="6304033" y="851949"/>
                  </a:moveTo>
                  <a:lnTo>
                    <a:pt x="212987" y="851949"/>
                  </a:lnTo>
                  <a:lnTo>
                    <a:pt x="164151" y="846324"/>
                  </a:lnTo>
                  <a:lnTo>
                    <a:pt x="119320" y="830300"/>
                  </a:lnTo>
                  <a:lnTo>
                    <a:pt x="79774" y="805158"/>
                  </a:lnTo>
                  <a:lnTo>
                    <a:pt x="46790" y="772174"/>
                  </a:lnTo>
                  <a:lnTo>
                    <a:pt x="21648" y="732628"/>
                  </a:lnTo>
                  <a:lnTo>
                    <a:pt x="5625" y="687797"/>
                  </a:lnTo>
                  <a:lnTo>
                    <a:pt x="0" y="638961"/>
                  </a:lnTo>
                  <a:lnTo>
                    <a:pt x="0" y="212987"/>
                  </a:lnTo>
                  <a:lnTo>
                    <a:pt x="5625" y="164151"/>
                  </a:lnTo>
                  <a:lnTo>
                    <a:pt x="21648" y="119320"/>
                  </a:lnTo>
                  <a:lnTo>
                    <a:pt x="46790" y="79774"/>
                  </a:lnTo>
                  <a:lnTo>
                    <a:pt x="79774" y="46790"/>
                  </a:lnTo>
                  <a:lnTo>
                    <a:pt x="119320" y="21648"/>
                  </a:lnTo>
                  <a:lnTo>
                    <a:pt x="164151" y="5625"/>
                  </a:lnTo>
                  <a:lnTo>
                    <a:pt x="212987" y="0"/>
                  </a:lnTo>
                  <a:lnTo>
                    <a:pt x="6304033" y="0"/>
                  </a:lnTo>
                  <a:lnTo>
                    <a:pt x="6352869" y="5625"/>
                  </a:lnTo>
                  <a:lnTo>
                    <a:pt x="6397699" y="21648"/>
                  </a:lnTo>
                  <a:lnTo>
                    <a:pt x="6437246" y="46790"/>
                  </a:lnTo>
                  <a:lnTo>
                    <a:pt x="6470229" y="79774"/>
                  </a:lnTo>
                  <a:lnTo>
                    <a:pt x="6495372" y="119320"/>
                  </a:lnTo>
                  <a:lnTo>
                    <a:pt x="6511395" y="164151"/>
                  </a:lnTo>
                  <a:lnTo>
                    <a:pt x="6517020" y="212987"/>
                  </a:lnTo>
                  <a:lnTo>
                    <a:pt x="6517020" y="638961"/>
                  </a:lnTo>
                  <a:lnTo>
                    <a:pt x="6511395" y="687797"/>
                  </a:lnTo>
                  <a:lnTo>
                    <a:pt x="6495372" y="732628"/>
                  </a:lnTo>
                  <a:lnTo>
                    <a:pt x="6470229" y="772174"/>
                  </a:lnTo>
                  <a:lnTo>
                    <a:pt x="6437246" y="805158"/>
                  </a:lnTo>
                  <a:lnTo>
                    <a:pt x="6397699" y="830300"/>
                  </a:lnTo>
                  <a:lnTo>
                    <a:pt x="6352869" y="846324"/>
                  </a:lnTo>
                  <a:lnTo>
                    <a:pt x="6304033" y="851949"/>
                  </a:lnTo>
                  <a:close/>
                </a:path>
              </a:pathLst>
            </a:custGeom>
            <a:solidFill>
              <a:srgbClr val="331B2B"/>
            </a:solidFill>
          </p:spPr>
          <p:txBody>
            <a:bodyPr wrap="square" lIns="0" tIns="0" rIns="0" bIns="0" rtlCol="0"/>
            <a:lstStyle/>
            <a:p>
              <a:endParaRPr sz="1200"/>
            </a:p>
          </p:txBody>
        </p:sp>
      </p:grpSp>
      <p:grpSp>
        <p:nvGrpSpPr>
          <p:cNvPr id="6" name="object 6"/>
          <p:cNvGrpSpPr/>
          <p:nvPr/>
        </p:nvGrpSpPr>
        <p:grpSpPr>
          <a:xfrm>
            <a:off x="6308118" y="2982107"/>
            <a:ext cx="5099050" cy="2019723"/>
            <a:chOff x="9462176" y="4473159"/>
            <a:chExt cx="7648575" cy="3029585"/>
          </a:xfrm>
        </p:grpSpPr>
        <p:sp>
          <p:nvSpPr>
            <p:cNvPr id="7" name="object 7"/>
            <p:cNvSpPr/>
            <p:nvPr/>
          </p:nvSpPr>
          <p:spPr>
            <a:xfrm>
              <a:off x="9861527" y="5000001"/>
              <a:ext cx="7026909" cy="2502535"/>
            </a:xfrm>
            <a:custGeom>
              <a:avLst/>
              <a:gdLst/>
              <a:ahLst/>
              <a:cxnLst/>
              <a:rect l="l" t="t" r="r" b="b"/>
              <a:pathLst>
                <a:path w="7026909" h="2502534">
                  <a:moveTo>
                    <a:pt x="6540891" y="2502280"/>
                  </a:moveTo>
                  <a:lnTo>
                    <a:pt x="485774" y="2502280"/>
                  </a:lnTo>
                  <a:lnTo>
                    <a:pt x="437762" y="2499903"/>
                  </a:lnTo>
                  <a:lnTo>
                    <a:pt x="390562" y="2492860"/>
                  </a:lnTo>
                  <a:lnTo>
                    <a:pt x="344494" y="2481283"/>
                  </a:lnTo>
                  <a:lnTo>
                    <a:pt x="299876" y="2465303"/>
                  </a:lnTo>
                  <a:lnTo>
                    <a:pt x="257028" y="2445053"/>
                  </a:lnTo>
                  <a:lnTo>
                    <a:pt x="216266" y="2420665"/>
                  </a:lnTo>
                  <a:lnTo>
                    <a:pt x="177911" y="2392270"/>
                  </a:lnTo>
                  <a:lnTo>
                    <a:pt x="142280" y="2360001"/>
                  </a:lnTo>
                  <a:lnTo>
                    <a:pt x="110010" y="2324369"/>
                  </a:lnTo>
                  <a:lnTo>
                    <a:pt x="81615" y="2286014"/>
                  </a:lnTo>
                  <a:lnTo>
                    <a:pt x="57227" y="2245252"/>
                  </a:lnTo>
                  <a:lnTo>
                    <a:pt x="36977" y="2202404"/>
                  </a:lnTo>
                  <a:lnTo>
                    <a:pt x="20997" y="2157786"/>
                  </a:lnTo>
                  <a:lnTo>
                    <a:pt x="9420" y="2111718"/>
                  </a:lnTo>
                  <a:lnTo>
                    <a:pt x="2377" y="2064518"/>
                  </a:lnTo>
                  <a:lnTo>
                    <a:pt x="0" y="2016505"/>
                  </a:lnTo>
                  <a:lnTo>
                    <a:pt x="0" y="485774"/>
                  </a:lnTo>
                  <a:lnTo>
                    <a:pt x="2377" y="437761"/>
                  </a:lnTo>
                  <a:lnTo>
                    <a:pt x="9420" y="390562"/>
                  </a:lnTo>
                  <a:lnTo>
                    <a:pt x="20997" y="344494"/>
                  </a:lnTo>
                  <a:lnTo>
                    <a:pt x="36977" y="299876"/>
                  </a:lnTo>
                  <a:lnTo>
                    <a:pt x="57227" y="257027"/>
                  </a:lnTo>
                  <a:lnTo>
                    <a:pt x="81615" y="216266"/>
                  </a:lnTo>
                  <a:lnTo>
                    <a:pt x="110010" y="177910"/>
                  </a:lnTo>
                  <a:lnTo>
                    <a:pt x="142280" y="142279"/>
                  </a:lnTo>
                  <a:lnTo>
                    <a:pt x="177911" y="110010"/>
                  </a:lnTo>
                  <a:lnTo>
                    <a:pt x="216266" y="81615"/>
                  </a:lnTo>
                  <a:lnTo>
                    <a:pt x="257028" y="57227"/>
                  </a:lnTo>
                  <a:lnTo>
                    <a:pt x="299876" y="36977"/>
                  </a:lnTo>
                  <a:lnTo>
                    <a:pt x="344494" y="20997"/>
                  </a:lnTo>
                  <a:lnTo>
                    <a:pt x="390562" y="9420"/>
                  </a:lnTo>
                  <a:lnTo>
                    <a:pt x="437762" y="2376"/>
                  </a:lnTo>
                  <a:lnTo>
                    <a:pt x="485769" y="0"/>
                  </a:lnTo>
                  <a:lnTo>
                    <a:pt x="6540897" y="0"/>
                  </a:lnTo>
                  <a:lnTo>
                    <a:pt x="6588904" y="2376"/>
                  </a:lnTo>
                  <a:lnTo>
                    <a:pt x="6636103" y="9420"/>
                  </a:lnTo>
                  <a:lnTo>
                    <a:pt x="6682171" y="20997"/>
                  </a:lnTo>
                  <a:lnTo>
                    <a:pt x="6726789" y="36977"/>
                  </a:lnTo>
                  <a:lnTo>
                    <a:pt x="6769638" y="57227"/>
                  </a:lnTo>
                  <a:lnTo>
                    <a:pt x="6810400" y="81615"/>
                  </a:lnTo>
                  <a:lnTo>
                    <a:pt x="6848755" y="110010"/>
                  </a:lnTo>
                  <a:lnTo>
                    <a:pt x="6884387" y="142279"/>
                  </a:lnTo>
                  <a:lnTo>
                    <a:pt x="6916656" y="177910"/>
                  </a:lnTo>
                  <a:lnTo>
                    <a:pt x="6945051" y="216266"/>
                  </a:lnTo>
                  <a:lnTo>
                    <a:pt x="6969439" y="257027"/>
                  </a:lnTo>
                  <a:lnTo>
                    <a:pt x="6989689" y="299876"/>
                  </a:lnTo>
                  <a:lnTo>
                    <a:pt x="7005669" y="344494"/>
                  </a:lnTo>
                  <a:lnTo>
                    <a:pt x="7017246" y="390562"/>
                  </a:lnTo>
                  <a:lnTo>
                    <a:pt x="7024289" y="437761"/>
                  </a:lnTo>
                  <a:lnTo>
                    <a:pt x="7026666" y="485774"/>
                  </a:lnTo>
                  <a:lnTo>
                    <a:pt x="7026666" y="2016505"/>
                  </a:lnTo>
                  <a:lnTo>
                    <a:pt x="7024289" y="2064518"/>
                  </a:lnTo>
                  <a:lnTo>
                    <a:pt x="7017246" y="2111718"/>
                  </a:lnTo>
                  <a:lnTo>
                    <a:pt x="7005669" y="2157786"/>
                  </a:lnTo>
                  <a:lnTo>
                    <a:pt x="6989689" y="2202404"/>
                  </a:lnTo>
                  <a:lnTo>
                    <a:pt x="6969439" y="2245252"/>
                  </a:lnTo>
                  <a:lnTo>
                    <a:pt x="6945051" y="2286014"/>
                  </a:lnTo>
                  <a:lnTo>
                    <a:pt x="6916656" y="2324369"/>
                  </a:lnTo>
                  <a:lnTo>
                    <a:pt x="6884387" y="2360001"/>
                  </a:lnTo>
                  <a:lnTo>
                    <a:pt x="6848755" y="2392270"/>
                  </a:lnTo>
                  <a:lnTo>
                    <a:pt x="6810400" y="2420665"/>
                  </a:lnTo>
                  <a:lnTo>
                    <a:pt x="6769638" y="2445053"/>
                  </a:lnTo>
                  <a:lnTo>
                    <a:pt x="6726789" y="2465303"/>
                  </a:lnTo>
                  <a:lnTo>
                    <a:pt x="6682171" y="2481283"/>
                  </a:lnTo>
                  <a:lnTo>
                    <a:pt x="6636103" y="2492860"/>
                  </a:lnTo>
                  <a:lnTo>
                    <a:pt x="6588904" y="2499903"/>
                  </a:lnTo>
                  <a:lnTo>
                    <a:pt x="6540891" y="2502280"/>
                  </a:lnTo>
                  <a:close/>
                </a:path>
              </a:pathLst>
            </a:custGeom>
            <a:solidFill>
              <a:srgbClr val="CDB3BF"/>
            </a:solidFill>
          </p:spPr>
          <p:txBody>
            <a:bodyPr wrap="square" lIns="0" tIns="0" rIns="0" bIns="0" rtlCol="0"/>
            <a:lstStyle/>
            <a:p>
              <a:endParaRPr sz="1200"/>
            </a:p>
          </p:txBody>
        </p:sp>
        <p:sp>
          <p:nvSpPr>
            <p:cNvPr id="8" name="object 8"/>
            <p:cNvSpPr/>
            <p:nvPr/>
          </p:nvSpPr>
          <p:spPr>
            <a:xfrm>
              <a:off x="9462176" y="4473159"/>
              <a:ext cx="7648575" cy="875030"/>
            </a:xfrm>
            <a:custGeom>
              <a:avLst/>
              <a:gdLst/>
              <a:ahLst/>
              <a:cxnLst/>
              <a:rect l="l" t="t" r="r" b="b"/>
              <a:pathLst>
                <a:path w="7648575" h="875029">
                  <a:moveTo>
                    <a:pt x="7429422" y="874831"/>
                  </a:moveTo>
                  <a:lnTo>
                    <a:pt x="218707" y="874831"/>
                  </a:lnTo>
                  <a:lnTo>
                    <a:pt x="168560" y="869054"/>
                  </a:lnTo>
                  <a:lnTo>
                    <a:pt x="122525" y="852601"/>
                  </a:lnTo>
                  <a:lnTo>
                    <a:pt x="81917" y="826783"/>
                  </a:lnTo>
                  <a:lnTo>
                    <a:pt x="48047" y="792913"/>
                  </a:lnTo>
                  <a:lnTo>
                    <a:pt x="22229" y="752305"/>
                  </a:lnTo>
                  <a:lnTo>
                    <a:pt x="5776" y="706271"/>
                  </a:lnTo>
                  <a:lnTo>
                    <a:pt x="0" y="656123"/>
                  </a:lnTo>
                  <a:lnTo>
                    <a:pt x="0" y="218707"/>
                  </a:lnTo>
                  <a:lnTo>
                    <a:pt x="5776" y="168560"/>
                  </a:lnTo>
                  <a:lnTo>
                    <a:pt x="22229" y="122525"/>
                  </a:lnTo>
                  <a:lnTo>
                    <a:pt x="48047" y="81917"/>
                  </a:lnTo>
                  <a:lnTo>
                    <a:pt x="81917" y="48047"/>
                  </a:lnTo>
                  <a:lnTo>
                    <a:pt x="122525" y="22229"/>
                  </a:lnTo>
                  <a:lnTo>
                    <a:pt x="168560" y="5776"/>
                  </a:lnTo>
                  <a:lnTo>
                    <a:pt x="218707" y="0"/>
                  </a:lnTo>
                  <a:lnTo>
                    <a:pt x="7429422" y="0"/>
                  </a:lnTo>
                  <a:lnTo>
                    <a:pt x="7479569" y="5776"/>
                  </a:lnTo>
                  <a:lnTo>
                    <a:pt x="7525604" y="22229"/>
                  </a:lnTo>
                  <a:lnTo>
                    <a:pt x="7566212" y="48047"/>
                  </a:lnTo>
                  <a:lnTo>
                    <a:pt x="7600082" y="81917"/>
                  </a:lnTo>
                  <a:lnTo>
                    <a:pt x="7625899" y="122525"/>
                  </a:lnTo>
                  <a:lnTo>
                    <a:pt x="7642353" y="168560"/>
                  </a:lnTo>
                  <a:lnTo>
                    <a:pt x="7648129" y="218707"/>
                  </a:lnTo>
                  <a:lnTo>
                    <a:pt x="7648129" y="656123"/>
                  </a:lnTo>
                  <a:lnTo>
                    <a:pt x="7642353" y="706271"/>
                  </a:lnTo>
                  <a:lnTo>
                    <a:pt x="7625899" y="752305"/>
                  </a:lnTo>
                  <a:lnTo>
                    <a:pt x="7600082" y="792913"/>
                  </a:lnTo>
                  <a:lnTo>
                    <a:pt x="7566212" y="826783"/>
                  </a:lnTo>
                  <a:lnTo>
                    <a:pt x="7525604" y="852601"/>
                  </a:lnTo>
                  <a:lnTo>
                    <a:pt x="7479569" y="869054"/>
                  </a:lnTo>
                  <a:lnTo>
                    <a:pt x="7429422" y="874831"/>
                  </a:lnTo>
                  <a:close/>
                </a:path>
              </a:pathLst>
            </a:custGeom>
            <a:solidFill>
              <a:srgbClr val="331B2B"/>
            </a:solidFill>
          </p:spPr>
          <p:txBody>
            <a:bodyPr wrap="square" lIns="0" tIns="0" rIns="0" bIns="0" rtlCol="0"/>
            <a:lstStyle/>
            <a:p>
              <a:endParaRPr sz="1200"/>
            </a:p>
          </p:txBody>
        </p:sp>
      </p:grpSp>
      <p:sp>
        <p:nvSpPr>
          <p:cNvPr id="9" name="object 9"/>
          <p:cNvSpPr txBox="1"/>
          <p:nvPr/>
        </p:nvSpPr>
        <p:spPr>
          <a:xfrm>
            <a:off x="1074664" y="1254939"/>
            <a:ext cx="10196407" cy="3342903"/>
          </a:xfrm>
          <a:prstGeom prst="rect">
            <a:avLst/>
          </a:prstGeom>
        </p:spPr>
        <p:txBody>
          <a:bodyPr vert="horz" wrap="square" lIns="0" tIns="8890" rIns="0" bIns="0" rtlCol="0">
            <a:spAutoFit/>
          </a:bodyPr>
          <a:lstStyle/>
          <a:p>
            <a:pPr marL="8467">
              <a:spcBef>
                <a:spcPts val="70"/>
              </a:spcBef>
            </a:pPr>
            <a:r>
              <a:rPr sz="2767" b="1" spc="90" dirty="0">
                <a:solidFill>
                  <a:srgbClr val="ECDFD0"/>
                </a:solidFill>
                <a:latin typeface="Cambria"/>
                <a:cs typeface="Cambria"/>
              </a:rPr>
              <a:t>Design</a:t>
            </a:r>
            <a:r>
              <a:rPr sz="2767" b="1" spc="217" dirty="0">
                <a:solidFill>
                  <a:srgbClr val="ECDFD0"/>
                </a:solidFill>
                <a:latin typeface="Cambria"/>
                <a:cs typeface="Cambria"/>
              </a:rPr>
              <a:t> </a:t>
            </a:r>
            <a:r>
              <a:rPr sz="2767" b="1" spc="387" dirty="0">
                <a:solidFill>
                  <a:srgbClr val="ECDFD0"/>
                </a:solidFill>
                <a:latin typeface="Cambria"/>
                <a:cs typeface="Cambria"/>
              </a:rPr>
              <a:t>&amp;</a:t>
            </a:r>
            <a:r>
              <a:rPr sz="2767" b="1" spc="217" dirty="0">
                <a:solidFill>
                  <a:srgbClr val="ECDFD0"/>
                </a:solidFill>
                <a:latin typeface="Cambria"/>
                <a:cs typeface="Cambria"/>
              </a:rPr>
              <a:t> </a:t>
            </a:r>
            <a:r>
              <a:rPr sz="2767" b="1" spc="110" dirty="0">
                <a:solidFill>
                  <a:srgbClr val="ECDFD0"/>
                </a:solidFill>
                <a:latin typeface="Cambria"/>
                <a:cs typeface="Cambria"/>
              </a:rPr>
              <a:t>Functionality</a:t>
            </a:r>
            <a:endParaRPr sz="2767">
              <a:latin typeface="Cambria"/>
              <a:cs typeface="Cambria"/>
            </a:endParaRPr>
          </a:p>
          <a:p>
            <a:pPr marL="414887" marR="6159385" indent="78321">
              <a:lnSpc>
                <a:spcPct val="115599"/>
              </a:lnSpc>
              <a:spcBef>
                <a:spcPts val="1163"/>
              </a:spcBef>
            </a:pPr>
            <a:r>
              <a:rPr sz="2067" b="1" spc="143" dirty="0">
                <a:solidFill>
                  <a:srgbClr val="331B2B"/>
                </a:solidFill>
                <a:latin typeface="Cambria"/>
                <a:cs typeface="Cambria"/>
              </a:rPr>
              <a:t>How</a:t>
            </a:r>
            <a:r>
              <a:rPr sz="2067" b="1" spc="167" dirty="0">
                <a:solidFill>
                  <a:srgbClr val="331B2B"/>
                </a:solidFill>
                <a:latin typeface="Cambria"/>
                <a:cs typeface="Cambria"/>
              </a:rPr>
              <a:t> </a:t>
            </a:r>
            <a:r>
              <a:rPr sz="2067" b="1" spc="83" dirty="0">
                <a:solidFill>
                  <a:srgbClr val="331B2B"/>
                </a:solidFill>
                <a:latin typeface="Cambria"/>
                <a:cs typeface="Cambria"/>
              </a:rPr>
              <a:t>to</a:t>
            </a:r>
            <a:r>
              <a:rPr sz="2067" b="1" spc="167" dirty="0">
                <a:solidFill>
                  <a:srgbClr val="331B2B"/>
                </a:solidFill>
                <a:latin typeface="Cambria"/>
                <a:cs typeface="Cambria"/>
              </a:rPr>
              <a:t> </a:t>
            </a:r>
            <a:r>
              <a:rPr sz="2067" b="1" spc="50" dirty="0">
                <a:solidFill>
                  <a:srgbClr val="331B2B"/>
                </a:solidFill>
                <a:latin typeface="Cambria"/>
                <a:cs typeface="Cambria"/>
              </a:rPr>
              <a:t>create</a:t>
            </a:r>
            <a:r>
              <a:rPr sz="2067" b="1" spc="167" dirty="0">
                <a:solidFill>
                  <a:srgbClr val="331B2B"/>
                </a:solidFill>
                <a:latin typeface="Cambria"/>
                <a:cs typeface="Cambria"/>
              </a:rPr>
              <a:t> </a:t>
            </a:r>
            <a:r>
              <a:rPr sz="2067" b="1" spc="63" dirty="0">
                <a:solidFill>
                  <a:srgbClr val="331B2B"/>
                </a:solidFill>
                <a:latin typeface="Cambria"/>
                <a:cs typeface="Cambria"/>
              </a:rPr>
              <a:t>a</a:t>
            </a:r>
            <a:r>
              <a:rPr sz="2067" b="1" spc="169" dirty="0">
                <a:solidFill>
                  <a:srgbClr val="331B2B"/>
                </a:solidFill>
                <a:latin typeface="Cambria"/>
                <a:cs typeface="Cambria"/>
              </a:rPr>
              <a:t> </a:t>
            </a:r>
            <a:r>
              <a:rPr sz="2067" b="1" spc="50" dirty="0">
                <a:solidFill>
                  <a:srgbClr val="331B2B"/>
                </a:solidFill>
                <a:latin typeface="Cambria"/>
                <a:cs typeface="Cambria"/>
              </a:rPr>
              <a:t>robot</a:t>
            </a:r>
            <a:r>
              <a:rPr sz="2067" b="1" spc="167" dirty="0">
                <a:solidFill>
                  <a:srgbClr val="331B2B"/>
                </a:solidFill>
                <a:latin typeface="Cambria"/>
                <a:cs typeface="Cambria"/>
              </a:rPr>
              <a:t> </a:t>
            </a:r>
            <a:r>
              <a:rPr sz="2067" b="1" spc="93" dirty="0">
                <a:solidFill>
                  <a:srgbClr val="331B2B"/>
                </a:solidFill>
                <a:latin typeface="Cambria"/>
                <a:cs typeface="Cambria"/>
              </a:rPr>
              <a:t>that </a:t>
            </a:r>
            <a:r>
              <a:rPr sz="2067" b="1" spc="70" dirty="0">
                <a:solidFill>
                  <a:srgbClr val="331B2B"/>
                </a:solidFill>
                <a:latin typeface="Cambria"/>
                <a:cs typeface="Cambria"/>
              </a:rPr>
              <a:t>navigates</a:t>
            </a:r>
            <a:r>
              <a:rPr sz="2067" b="1" spc="163" dirty="0">
                <a:solidFill>
                  <a:srgbClr val="331B2B"/>
                </a:solidFill>
                <a:latin typeface="Cambria"/>
                <a:cs typeface="Cambria"/>
              </a:rPr>
              <a:t> </a:t>
            </a:r>
            <a:r>
              <a:rPr sz="2067" b="1" spc="63" dirty="0">
                <a:solidFill>
                  <a:srgbClr val="331B2B"/>
                </a:solidFill>
                <a:latin typeface="Cambria"/>
                <a:cs typeface="Cambria"/>
              </a:rPr>
              <a:t>effectively</a:t>
            </a:r>
            <a:r>
              <a:rPr sz="2067" b="1" spc="160" dirty="0">
                <a:solidFill>
                  <a:srgbClr val="331B2B"/>
                </a:solidFill>
                <a:latin typeface="Cambria"/>
                <a:cs typeface="Cambria"/>
              </a:rPr>
              <a:t> </a:t>
            </a:r>
            <a:r>
              <a:rPr sz="2067" b="1" spc="73" dirty="0">
                <a:solidFill>
                  <a:srgbClr val="331B2B"/>
                </a:solidFill>
                <a:latin typeface="Cambria"/>
                <a:cs typeface="Cambria"/>
              </a:rPr>
              <a:t>and </a:t>
            </a:r>
            <a:r>
              <a:rPr sz="2067" b="1" spc="33" dirty="0">
                <a:solidFill>
                  <a:srgbClr val="331B2B"/>
                </a:solidFill>
                <a:latin typeface="Cambria"/>
                <a:cs typeface="Cambria"/>
              </a:rPr>
              <a:t>retrieves</a:t>
            </a:r>
            <a:r>
              <a:rPr sz="2067" b="1" spc="183" dirty="0">
                <a:solidFill>
                  <a:srgbClr val="331B2B"/>
                </a:solidFill>
                <a:latin typeface="Cambria"/>
                <a:cs typeface="Cambria"/>
              </a:rPr>
              <a:t> </a:t>
            </a:r>
            <a:r>
              <a:rPr sz="2067" b="1" spc="57" dirty="0">
                <a:solidFill>
                  <a:srgbClr val="331B2B"/>
                </a:solidFill>
                <a:latin typeface="Cambria"/>
                <a:cs typeface="Cambria"/>
              </a:rPr>
              <a:t>objects</a:t>
            </a:r>
            <a:r>
              <a:rPr sz="2067" b="1" spc="183" dirty="0">
                <a:solidFill>
                  <a:srgbClr val="331B2B"/>
                </a:solidFill>
                <a:latin typeface="Cambria"/>
                <a:cs typeface="Cambria"/>
              </a:rPr>
              <a:t> </a:t>
            </a:r>
            <a:r>
              <a:rPr sz="2067" b="1" spc="60" dirty="0">
                <a:solidFill>
                  <a:srgbClr val="331B2B"/>
                </a:solidFill>
                <a:latin typeface="Cambria"/>
                <a:cs typeface="Cambria"/>
              </a:rPr>
              <a:t>efficiently.</a:t>
            </a:r>
            <a:endParaRPr sz="2067">
              <a:latin typeface="Cambria"/>
              <a:cs typeface="Cambria"/>
            </a:endParaRPr>
          </a:p>
          <a:p>
            <a:pPr marL="5378296">
              <a:spcBef>
                <a:spcPts val="913"/>
              </a:spcBef>
            </a:pPr>
            <a:r>
              <a:rPr sz="2833" b="1" spc="80" dirty="0">
                <a:solidFill>
                  <a:srgbClr val="ECDFD0"/>
                </a:solidFill>
                <a:latin typeface="Cambria"/>
                <a:cs typeface="Cambria"/>
              </a:rPr>
              <a:t>Integration</a:t>
            </a:r>
            <a:r>
              <a:rPr sz="2833" b="1" spc="227" dirty="0">
                <a:solidFill>
                  <a:srgbClr val="ECDFD0"/>
                </a:solidFill>
                <a:latin typeface="Cambria"/>
                <a:cs typeface="Cambria"/>
              </a:rPr>
              <a:t> </a:t>
            </a:r>
            <a:r>
              <a:rPr sz="2833" b="1" spc="397" dirty="0">
                <a:solidFill>
                  <a:srgbClr val="ECDFD0"/>
                </a:solidFill>
                <a:latin typeface="Cambria"/>
                <a:cs typeface="Cambria"/>
              </a:rPr>
              <a:t>&amp;</a:t>
            </a:r>
            <a:r>
              <a:rPr sz="2833" b="1" spc="230" dirty="0">
                <a:solidFill>
                  <a:srgbClr val="ECDFD0"/>
                </a:solidFill>
                <a:latin typeface="Cambria"/>
                <a:cs typeface="Cambria"/>
              </a:rPr>
              <a:t> </a:t>
            </a:r>
            <a:r>
              <a:rPr sz="2833" b="1" spc="67" dirty="0">
                <a:solidFill>
                  <a:srgbClr val="ECDFD0"/>
                </a:solidFill>
                <a:latin typeface="Cambria"/>
                <a:cs typeface="Cambria"/>
              </a:rPr>
              <a:t>Performance</a:t>
            </a:r>
            <a:endParaRPr sz="2833">
              <a:latin typeface="Cambria"/>
              <a:cs typeface="Cambria"/>
            </a:endParaRPr>
          </a:p>
          <a:p>
            <a:pPr marL="5711052" marR="117693">
              <a:lnSpc>
                <a:spcPct val="115199"/>
              </a:lnSpc>
              <a:spcBef>
                <a:spcPts val="450"/>
              </a:spcBef>
            </a:pPr>
            <a:r>
              <a:rPr sz="2000" b="1" spc="50" dirty="0">
                <a:solidFill>
                  <a:srgbClr val="331B2B"/>
                </a:solidFill>
                <a:latin typeface="Cambria"/>
                <a:cs typeface="Cambria"/>
              </a:rPr>
              <a:t>Addressing</a:t>
            </a:r>
            <a:r>
              <a:rPr sz="2000" b="1" spc="177" dirty="0">
                <a:solidFill>
                  <a:srgbClr val="331B2B"/>
                </a:solidFill>
                <a:latin typeface="Cambria"/>
                <a:cs typeface="Cambria"/>
              </a:rPr>
              <a:t> </a:t>
            </a:r>
            <a:r>
              <a:rPr sz="2000" b="1" spc="76" dirty="0">
                <a:solidFill>
                  <a:srgbClr val="331B2B"/>
                </a:solidFill>
                <a:latin typeface="Cambria"/>
                <a:cs typeface="Cambria"/>
              </a:rPr>
              <a:t>technical</a:t>
            </a:r>
            <a:r>
              <a:rPr sz="2000" b="1" spc="177" dirty="0">
                <a:solidFill>
                  <a:srgbClr val="331B2B"/>
                </a:solidFill>
                <a:latin typeface="Cambria"/>
                <a:cs typeface="Cambria"/>
              </a:rPr>
              <a:t> </a:t>
            </a:r>
            <a:r>
              <a:rPr sz="2000" b="1" spc="57" dirty="0">
                <a:solidFill>
                  <a:srgbClr val="331B2B"/>
                </a:solidFill>
                <a:latin typeface="Cambria"/>
                <a:cs typeface="Cambria"/>
              </a:rPr>
              <a:t>challenges</a:t>
            </a:r>
            <a:r>
              <a:rPr sz="2000" b="1" spc="180" dirty="0">
                <a:solidFill>
                  <a:srgbClr val="331B2B"/>
                </a:solidFill>
                <a:latin typeface="Cambria"/>
                <a:cs typeface="Cambria"/>
              </a:rPr>
              <a:t> </a:t>
            </a:r>
            <a:r>
              <a:rPr sz="2000" b="1" spc="60" dirty="0">
                <a:solidFill>
                  <a:srgbClr val="331B2B"/>
                </a:solidFill>
                <a:latin typeface="Cambria"/>
                <a:cs typeface="Cambria"/>
              </a:rPr>
              <a:t>in </a:t>
            </a:r>
            <a:r>
              <a:rPr sz="2000" b="1" spc="83" dirty="0">
                <a:solidFill>
                  <a:srgbClr val="331B2B"/>
                </a:solidFill>
                <a:latin typeface="Cambria"/>
                <a:cs typeface="Cambria"/>
              </a:rPr>
              <a:t>combining</a:t>
            </a:r>
            <a:r>
              <a:rPr sz="2000" b="1" spc="177" dirty="0">
                <a:solidFill>
                  <a:srgbClr val="331B2B"/>
                </a:solidFill>
                <a:latin typeface="Cambria"/>
                <a:cs typeface="Cambria"/>
              </a:rPr>
              <a:t> </a:t>
            </a:r>
            <a:r>
              <a:rPr sz="2000" b="1" spc="90" dirty="0">
                <a:solidFill>
                  <a:srgbClr val="331B2B"/>
                </a:solidFill>
                <a:latin typeface="Cambria"/>
                <a:cs typeface="Cambria"/>
              </a:rPr>
              <a:t>mini-</a:t>
            </a:r>
            <a:r>
              <a:rPr sz="2000" b="1" spc="73" dirty="0">
                <a:solidFill>
                  <a:srgbClr val="331B2B"/>
                </a:solidFill>
                <a:latin typeface="Cambria"/>
                <a:cs typeface="Cambria"/>
              </a:rPr>
              <a:t>computer </a:t>
            </a:r>
            <a:r>
              <a:rPr sz="2000" b="1" spc="76" dirty="0">
                <a:solidFill>
                  <a:srgbClr val="331B2B"/>
                </a:solidFill>
                <a:latin typeface="Cambria"/>
                <a:cs typeface="Cambria"/>
              </a:rPr>
              <a:t>technology</a:t>
            </a:r>
            <a:r>
              <a:rPr sz="2000" b="1" spc="160" dirty="0">
                <a:solidFill>
                  <a:srgbClr val="331B2B"/>
                </a:solidFill>
                <a:latin typeface="Cambria"/>
                <a:cs typeface="Cambria"/>
              </a:rPr>
              <a:t> </a:t>
            </a:r>
            <a:r>
              <a:rPr sz="2000" b="1" spc="123" dirty="0">
                <a:solidFill>
                  <a:srgbClr val="331B2B"/>
                </a:solidFill>
                <a:latin typeface="Cambria"/>
                <a:cs typeface="Cambria"/>
              </a:rPr>
              <a:t>with</a:t>
            </a:r>
            <a:r>
              <a:rPr sz="2000" b="1" spc="160" dirty="0">
                <a:solidFill>
                  <a:srgbClr val="331B2B"/>
                </a:solidFill>
                <a:latin typeface="Cambria"/>
                <a:cs typeface="Cambria"/>
              </a:rPr>
              <a:t> </a:t>
            </a:r>
            <a:r>
              <a:rPr sz="2000" b="1" spc="60" dirty="0">
                <a:solidFill>
                  <a:srgbClr val="331B2B"/>
                </a:solidFill>
                <a:latin typeface="Cambria"/>
                <a:cs typeface="Cambria"/>
              </a:rPr>
              <a:t>underwater</a:t>
            </a:r>
            <a:endParaRPr sz="2000">
              <a:latin typeface="Cambria"/>
              <a:cs typeface="Cambria"/>
            </a:endParaRPr>
          </a:p>
        </p:txBody>
      </p:sp>
      <p:sp>
        <p:nvSpPr>
          <p:cNvPr id="10" name="object 10"/>
          <p:cNvSpPr txBox="1"/>
          <p:nvPr/>
        </p:nvSpPr>
        <p:spPr>
          <a:xfrm>
            <a:off x="6776984" y="4620064"/>
            <a:ext cx="1114213" cy="318036"/>
          </a:xfrm>
          <a:prstGeom prst="rect">
            <a:avLst/>
          </a:prstGeom>
        </p:spPr>
        <p:txBody>
          <a:bodyPr vert="horz" wrap="square" lIns="0" tIns="10160" rIns="0" bIns="0" rtlCol="0">
            <a:spAutoFit/>
          </a:bodyPr>
          <a:lstStyle/>
          <a:p>
            <a:pPr marL="8467">
              <a:spcBef>
                <a:spcPts val="80"/>
              </a:spcBef>
            </a:pPr>
            <a:r>
              <a:rPr sz="2000" b="1" spc="47" dirty="0">
                <a:solidFill>
                  <a:srgbClr val="331B2B"/>
                </a:solidFill>
                <a:latin typeface="Cambria"/>
                <a:cs typeface="Cambria"/>
              </a:rPr>
              <a:t>robotics.</a:t>
            </a:r>
            <a:endParaRPr sz="2000">
              <a:latin typeface="Cambria"/>
              <a:cs typeface="Cambria"/>
            </a:endParaRPr>
          </a:p>
        </p:txBody>
      </p:sp>
      <p:grpSp>
        <p:nvGrpSpPr>
          <p:cNvPr id="11" name="object 11"/>
          <p:cNvGrpSpPr/>
          <p:nvPr/>
        </p:nvGrpSpPr>
        <p:grpSpPr>
          <a:xfrm>
            <a:off x="10997775" y="5240910"/>
            <a:ext cx="1194223" cy="1617133"/>
            <a:chOff x="16496661" y="7861365"/>
            <a:chExt cx="1791335" cy="2425700"/>
          </a:xfrm>
        </p:grpSpPr>
        <p:sp>
          <p:nvSpPr>
            <p:cNvPr id="12" name="object 12"/>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13" name="object 13"/>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14" name="object 14"/>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15" name="object 15"/>
          <p:cNvSpPr txBox="1"/>
          <p:nvPr/>
        </p:nvSpPr>
        <p:spPr>
          <a:xfrm>
            <a:off x="11253983" y="5769140"/>
            <a:ext cx="260350" cy="506058"/>
          </a:xfrm>
          <a:prstGeom prst="rect">
            <a:avLst/>
          </a:prstGeom>
        </p:spPr>
        <p:txBody>
          <a:bodyPr vert="horz" wrap="square" lIns="0" tIns="8467" rIns="0" bIns="0" rtlCol="0">
            <a:spAutoFit/>
          </a:bodyPr>
          <a:lstStyle/>
          <a:p>
            <a:pPr marL="8467">
              <a:spcBef>
                <a:spcPts val="67"/>
              </a:spcBef>
            </a:pPr>
            <a:r>
              <a:rPr sz="3233" b="1" dirty="0">
                <a:solidFill>
                  <a:srgbClr val="331B2B"/>
                </a:solidFill>
                <a:latin typeface="Cambria"/>
                <a:cs typeface="Cambria"/>
              </a:rPr>
              <a:t>9</a:t>
            </a:r>
            <a:endParaRPr sz="3233">
              <a:latin typeface="Cambria"/>
              <a:cs typeface="Cambria"/>
            </a:endParaRPr>
          </a:p>
        </p:txBody>
      </p:sp>
      <p:sp>
        <p:nvSpPr>
          <p:cNvPr id="16" name="object 16"/>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7" name="object 17"/>
          <p:cNvGrpSpPr/>
          <p:nvPr/>
        </p:nvGrpSpPr>
        <p:grpSpPr>
          <a:xfrm>
            <a:off x="1" y="1"/>
            <a:ext cx="805603" cy="1544743"/>
            <a:chOff x="0" y="0"/>
            <a:chExt cx="1208405" cy="2317115"/>
          </a:xfrm>
        </p:grpSpPr>
        <p:sp>
          <p:nvSpPr>
            <p:cNvPr id="18" name="object 18"/>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9" name="object 19"/>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grpSp>
        <p:nvGrpSpPr>
          <p:cNvPr id="20" name="object 20"/>
          <p:cNvGrpSpPr/>
          <p:nvPr/>
        </p:nvGrpSpPr>
        <p:grpSpPr>
          <a:xfrm>
            <a:off x="0" y="4401208"/>
            <a:ext cx="5743787" cy="2457027"/>
            <a:chOff x="0" y="6601812"/>
            <a:chExt cx="8615680" cy="3685540"/>
          </a:xfrm>
        </p:grpSpPr>
        <p:sp>
          <p:nvSpPr>
            <p:cNvPr id="21" name="object 21"/>
            <p:cNvSpPr/>
            <p:nvPr/>
          </p:nvSpPr>
          <p:spPr>
            <a:xfrm>
              <a:off x="0" y="7352740"/>
              <a:ext cx="8615680" cy="2934335"/>
            </a:xfrm>
            <a:custGeom>
              <a:avLst/>
              <a:gdLst/>
              <a:ahLst/>
              <a:cxnLst/>
              <a:rect l="l" t="t" r="r" b="b"/>
              <a:pathLst>
                <a:path w="8615680" h="2934334">
                  <a:moveTo>
                    <a:pt x="1767738" y="2934271"/>
                  </a:moveTo>
                  <a:lnTo>
                    <a:pt x="1719922" y="2882709"/>
                  </a:lnTo>
                  <a:lnTo>
                    <a:pt x="1690573" y="2845600"/>
                  </a:lnTo>
                  <a:lnTo>
                    <a:pt x="1663458" y="2806801"/>
                  </a:lnTo>
                  <a:lnTo>
                    <a:pt x="1638706" y="2766491"/>
                  </a:lnTo>
                  <a:lnTo>
                    <a:pt x="1616417" y="2724785"/>
                  </a:lnTo>
                  <a:lnTo>
                    <a:pt x="1596707" y="2681821"/>
                  </a:lnTo>
                  <a:lnTo>
                    <a:pt x="1579664" y="2637739"/>
                  </a:lnTo>
                  <a:lnTo>
                    <a:pt x="1565427" y="2592679"/>
                  </a:lnTo>
                  <a:lnTo>
                    <a:pt x="1554073" y="2546781"/>
                  </a:lnTo>
                  <a:lnTo>
                    <a:pt x="1545729" y="2500185"/>
                  </a:lnTo>
                  <a:lnTo>
                    <a:pt x="1540205" y="2452878"/>
                  </a:lnTo>
                  <a:lnTo>
                    <a:pt x="1536890" y="2404961"/>
                  </a:lnTo>
                  <a:lnTo>
                    <a:pt x="1535239" y="2356574"/>
                  </a:lnTo>
                  <a:lnTo>
                    <a:pt x="1534693" y="2307933"/>
                  </a:lnTo>
                  <a:lnTo>
                    <a:pt x="1534756" y="2210549"/>
                  </a:lnTo>
                  <a:lnTo>
                    <a:pt x="1534261" y="2162175"/>
                  </a:lnTo>
                  <a:lnTo>
                    <a:pt x="1532686" y="2114245"/>
                  </a:lnTo>
                  <a:lnTo>
                    <a:pt x="1529486" y="2066937"/>
                  </a:lnTo>
                  <a:lnTo>
                    <a:pt x="1524088" y="2020443"/>
                  </a:lnTo>
                  <a:lnTo>
                    <a:pt x="1515973" y="1974938"/>
                  </a:lnTo>
                  <a:lnTo>
                    <a:pt x="1504581" y="1930603"/>
                  </a:lnTo>
                  <a:lnTo>
                    <a:pt x="1489367" y="1887613"/>
                  </a:lnTo>
                  <a:lnTo>
                    <a:pt x="1469771" y="1846148"/>
                  </a:lnTo>
                  <a:lnTo>
                    <a:pt x="1445260" y="1806397"/>
                  </a:lnTo>
                  <a:lnTo>
                    <a:pt x="1414475" y="1767878"/>
                  </a:lnTo>
                  <a:lnTo>
                    <a:pt x="1379575" y="1733715"/>
                  </a:lnTo>
                  <a:lnTo>
                    <a:pt x="1341081" y="1703654"/>
                  </a:lnTo>
                  <a:lnTo>
                    <a:pt x="1299476" y="1677454"/>
                  </a:lnTo>
                  <a:lnTo>
                    <a:pt x="1288846" y="1672018"/>
                  </a:lnTo>
                  <a:lnTo>
                    <a:pt x="1255293" y="1654860"/>
                  </a:lnTo>
                  <a:lnTo>
                    <a:pt x="1209040" y="1635620"/>
                  </a:lnTo>
                  <a:lnTo>
                    <a:pt x="1161224" y="1619504"/>
                  </a:lnTo>
                  <a:lnTo>
                    <a:pt x="1112342" y="1606232"/>
                  </a:lnTo>
                  <a:lnTo>
                    <a:pt x="1062926" y="1595589"/>
                  </a:lnTo>
                  <a:lnTo>
                    <a:pt x="1013472" y="1587309"/>
                  </a:lnTo>
                  <a:lnTo>
                    <a:pt x="964031" y="1580857"/>
                  </a:lnTo>
                  <a:lnTo>
                    <a:pt x="914374" y="1575523"/>
                  </a:lnTo>
                  <a:lnTo>
                    <a:pt x="765111" y="1561490"/>
                  </a:lnTo>
                  <a:lnTo>
                    <a:pt x="715581" y="1555877"/>
                  </a:lnTo>
                  <a:lnTo>
                    <a:pt x="666343" y="1548993"/>
                  </a:lnTo>
                  <a:lnTo>
                    <a:pt x="617474" y="1540370"/>
                  </a:lnTo>
                  <a:lnTo>
                    <a:pt x="569074" y="1529511"/>
                  </a:lnTo>
                  <a:lnTo>
                    <a:pt x="521258" y="1515960"/>
                  </a:lnTo>
                  <a:lnTo>
                    <a:pt x="475894" y="1499984"/>
                  </a:lnTo>
                  <a:lnTo>
                    <a:pt x="431914" y="1481315"/>
                  </a:lnTo>
                  <a:lnTo>
                    <a:pt x="389331" y="1460068"/>
                  </a:lnTo>
                  <a:lnTo>
                    <a:pt x="348183" y="1436357"/>
                  </a:lnTo>
                  <a:lnTo>
                    <a:pt x="308457" y="1410335"/>
                  </a:lnTo>
                  <a:lnTo>
                    <a:pt x="270217" y="1382102"/>
                  </a:lnTo>
                  <a:lnTo>
                    <a:pt x="233451" y="1351788"/>
                  </a:lnTo>
                  <a:lnTo>
                    <a:pt x="198196" y="1319517"/>
                  </a:lnTo>
                  <a:lnTo>
                    <a:pt x="164465" y="1285417"/>
                  </a:lnTo>
                  <a:lnTo>
                    <a:pt x="132283" y="1249603"/>
                  </a:lnTo>
                  <a:lnTo>
                    <a:pt x="101676" y="1212202"/>
                  </a:lnTo>
                  <a:lnTo>
                    <a:pt x="72656" y="1173353"/>
                  </a:lnTo>
                  <a:lnTo>
                    <a:pt x="45250" y="1133157"/>
                  </a:lnTo>
                  <a:lnTo>
                    <a:pt x="19469" y="1091755"/>
                  </a:lnTo>
                  <a:lnTo>
                    <a:pt x="0" y="1057440"/>
                  </a:lnTo>
                  <a:lnTo>
                    <a:pt x="0" y="2934271"/>
                  </a:lnTo>
                  <a:lnTo>
                    <a:pt x="1767738" y="2934271"/>
                  </a:lnTo>
                  <a:close/>
                </a:path>
                <a:path w="8615680" h="2934334">
                  <a:moveTo>
                    <a:pt x="8615070" y="485775"/>
                  </a:moveTo>
                  <a:lnTo>
                    <a:pt x="8612695" y="437756"/>
                  </a:lnTo>
                  <a:lnTo>
                    <a:pt x="8605647" y="390563"/>
                  </a:lnTo>
                  <a:lnTo>
                    <a:pt x="8594065" y="344487"/>
                  </a:lnTo>
                  <a:lnTo>
                    <a:pt x="8578088" y="299872"/>
                  </a:lnTo>
                  <a:lnTo>
                    <a:pt x="8557844" y="257022"/>
                  </a:lnTo>
                  <a:lnTo>
                    <a:pt x="8533447" y="216268"/>
                  </a:lnTo>
                  <a:lnTo>
                    <a:pt x="8505050" y="177901"/>
                  </a:lnTo>
                  <a:lnTo>
                    <a:pt x="8472792" y="142278"/>
                  </a:lnTo>
                  <a:lnTo>
                    <a:pt x="8437156" y="110007"/>
                  </a:lnTo>
                  <a:lnTo>
                    <a:pt x="8398802" y="81610"/>
                  </a:lnTo>
                  <a:lnTo>
                    <a:pt x="8358035" y="57226"/>
                  </a:lnTo>
                  <a:lnTo>
                    <a:pt x="8315185" y="36969"/>
                  </a:lnTo>
                  <a:lnTo>
                    <a:pt x="8270570" y="20993"/>
                  </a:lnTo>
                  <a:lnTo>
                    <a:pt x="8224507" y="9410"/>
                  </a:lnTo>
                  <a:lnTo>
                    <a:pt x="8177301" y="2374"/>
                  </a:lnTo>
                  <a:lnTo>
                    <a:pt x="8129295" y="0"/>
                  </a:lnTo>
                  <a:lnTo>
                    <a:pt x="2257958" y="0"/>
                  </a:lnTo>
                  <a:lnTo>
                    <a:pt x="2209952" y="2374"/>
                  </a:lnTo>
                  <a:lnTo>
                    <a:pt x="2162746" y="9410"/>
                  </a:lnTo>
                  <a:lnTo>
                    <a:pt x="2116683" y="20993"/>
                  </a:lnTo>
                  <a:lnTo>
                    <a:pt x="2072068" y="36969"/>
                  </a:lnTo>
                  <a:lnTo>
                    <a:pt x="2029218" y="57226"/>
                  </a:lnTo>
                  <a:lnTo>
                    <a:pt x="1988451" y="81610"/>
                  </a:lnTo>
                  <a:lnTo>
                    <a:pt x="1950097" y="110007"/>
                  </a:lnTo>
                  <a:lnTo>
                    <a:pt x="1914461" y="142278"/>
                  </a:lnTo>
                  <a:lnTo>
                    <a:pt x="1882203" y="177901"/>
                  </a:lnTo>
                  <a:lnTo>
                    <a:pt x="1853806" y="216268"/>
                  </a:lnTo>
                  <a:lnTo>
                    <a:pt x="1829409" y="257022"/>
                  </a:lnTo>
                  <a:lnTo>
                    <a:pt x="1809165" y="299872"/>
                  </a:lnTo>
                  <a:lnTo>
                    <a:pt x="1793189" y="344487"/>
                  </a:lnTo>
                  <a:lnTo>
                    <a:pt x="1781606" y="390563"/>
                  </a:lnTo>
                  <a:lnTo>
                    <a:pt x="1774558" y="437756"/>
                  </a:lnTo>
                  <a:lnTo>
                    <a:pt x="1772183" y="485775"/>
                  </a:lnTo>
                  <a:lnTo>
                    <a:pt x="1772183" y="1951050"/>
                  </a:lnTo>
                  <a:lnTo>
                    <a:pt x="1774558" y="1999068"/>
                  </a:lnTo>
                  <a:lnTo>
                    <a:pt x="1781606" y="2046262"/>
                  </a:lnTo>
                  <a:lnTo>
                    <a:pt x="1793189" y="2092337"/>
                  </a:lnTo>
                  <a:lnTo>
                    <a:pt x="1809165" y="2136952"/>
                  </a:lnTo>
                  <a:lnTo>
                    <a:pt x="1829409" y="2179802"/>
                  </a:lnTo>
                  <a:lnTo>
                    <a:pt x="1853806" y="2220557"/>
                  </a:lnTo>
                  <a:lnTo>
                    <a:pt x="1882203" y="2258911"/>
                  </a:lnTo>
                  <a:lnTo>
                    <a:pt x="1914461" y="2294547"/>
                  </a:lnTo>
                  <a:lnTo>
                    <a:pt x="1950097" y="2326817"/>
                  </a:lnTo>
                  <a:lnTo>
                    <a:pt x="1988451" y="2355215"/>
                  </a:lnTo>
                  <a:lnTo>
                    <a:pt x="2029218" y="2379599"/>
                  </a:lnTo>
                  <a:lnTo>
                    <a:pt x="2072068" y="2399855"/>
                  </a:lnTo>
                  <a:lnTo>
                    <a:pt x="2116683" y="2415832"/>
                  </a:lnTo>
                  <a:lnTo>
                    <a:pt x="2162746" y="2427401"/>
                  </a:lnTo>
                  <a:lnTo>
                    <a:pt x="2209952" y="2434450"/>
                  </a:lnTo>
                  <a:lnTo>
                    <a:pt x="2257958" y="2436825"/>
                  </a:lnTo>
                  <a:lnTo>
                    <a:pt x="8129295" y="2436825"/>
                  </a:lnTo>
                  <a:lnTo>
                    <a:pt x="8177301" y="2434450"/>
                  </a:lnTo>
                  <a:lnTo>
                    <a:pt x="8224507" y="2427401"/>
                  </a:lnTo>
                  <a:lnTo>
                    <a:pt x="8270570" y="2415832"/>
                  </a:lnTo>
                  <a:lnTo>
                    <a:pt x="8315185" y="2399855"/>
                  </a:lnTo>
                  <a:lnTo>
                    <a:pt x="8358035" y="2379599"/>
                  </a:lnTo>
                  <a:lnTo>
                    <a:pt x="8398802" y="2355215"/>
                  </a:lnTo>
                  <a:lnTo>
                    <a:pt x="8437156" y="2326817"/>
                  </a:lnTo>
                  <a:lnTo>
                    <a:pt x="8472792" y="2294547"/>
                  </a:lnTo>
                  <a:lnTo>
                    <a:pt x="8505050" y="2258911"/>
                  </a:lnTo>
                  <a:lnTo>
                    <a:pt x="8533447" y="2220557"/>
                  </a:lnTo>
                  <a:lnTo>
                    <a:pt x="8557844" y="2179802"/>
                  </a:lnTo>
                  <a:lnTo>
                    <a:pt x="8578088" y="2136952"/>
                  </a:lnTo>
                  <a:lnTo>
                    <a:pt x="8594065" y="2092337"/>
                  </a:lnTo>
                  <a:lnTo>
                    <a:pt x="8605647" y="2046262"/>
                  </a:lnTo>
                  <a:lnTo>
                    <a:pt x="8612695" y="1999068"/>
                  </a:lnTo>
                  <a:lnTo>
                    <a:pt x="8615070" y="1951050"/>
                  </a:lnTo>
                  <a:lnTo>
                    <a:pt x="8615070" y="485775"/>
                  </a:lnTo>
                  <a:close/>
                </a:path>
              </a:pathLst>
            </a:custGeom>
            <a:solidFill>
              <a:srgbClr val="CDB3BF"/>
            </a:solidFill>
          </p:spPr>
          <p:txBody>
            <a:bodyPr wrap="square" lIns="0" tIns="0" rIns="0" bIns="0" rtlCol="0"/>
            <a:lstStyle/>
            <a:p>
              <a:endParaRPr sz="1200"/>
            </a:p>
          </p:txBody>
        </p:sp>
        <p:sp>
          <p:nvSpPr>
            <p:cNvPr id="22" name="object 22"/>
            <p:cNvSpPr/>
            <p:nvPr/>
          </p:nvSpPr>
          <p:spPr>
            <a:xfrm>
              <a:off x="1413480" y="6601812"/>
              <a:ext cx="6688455" cy="852169"/>
            </a:xfrm>
            <a:custGeom>
              <a:avLst/>
              <a:gdLst/>
              <a:ahLst/>
              <a:cxnLst/>
              <a:rect l="l" t="t" r="r" b="b"/>
              <a:pathLst>
                <a:path w="6688455" h="852170">
                  <a:moveTo>
                    <a:pt x="6475124" y="851949"/>
                  </a:moveTo>
                  <a:lnTo>
                    <a:pt x="212987" y="851949"/>
                  </a:lnTo>
                  <a:lnTo>
                    <a:pt x="164151" y="846324"/>
                  </a:lnTo>
                  <a:lnTo>
                    <a:pt x="119320" y="830300"/>
                  </a:lnTo>
                  <a:lnTo>
                    <a:pt x="79774" y="805158"/>
                  </a:lnTo>
                  <a:lnTo>
                    <a:pt x="46790" y="772174"/>
                  </a:lnTo>
                  <a:lnTo>
                    <a:pt x="21648" y="732628"/>
                  </a:lnTo>
                  <a:lnTo>
                    <a:pt x="5625" y="687797"/>
                  </a:lnTo>
                  <a:lnTo>
                    <a:pt x="0" y="638961"/>
                  </a:lnTo>
                  <a:lnTo>
                    <a:pt x="0" y="212987"/>
                  </a:lnTo>
                  <a:lnTo>
                    <a:pt x="5625" y="164151"/>
                  </a:lnTo>
                  <a:lnTo>
                    <a:pt x="21648" y="119320"/>
                  </a:lnTo>
                  <a:lnTo>
                    <a:pt x="46790" y="79774"/>
                  </a:lnTo>
                  <a:lnTo>
                    <a:pt x="79774" y="46790"/>
                  </a:lnTo>
                  <a:lnTo>
                    <a:pt x="119320" y="21648"/>
                  </a:lnTo>
                  <a:lnTo>
                    <a:pt x="164151" y="5625"/>
                  </a:lnTo>
                  <a:lnTo>
                    <a:pt x="212987" y="0"/>
                  </a:lnTo>
                  <a:lnTo>
                    <a:pt x="6475124" y="0"/>
                  </a:lnTo>
                  <a:lnTo>
                    <a:pt x="6523960" y="5625"/>
                  </a:lnTo>
                  <a:lnTo>
                    <a:pt x="6568791" y="21648"/>
                  </a:lnTo>
                  <a:lnTo>
                    <a:pt x="6608337" y="46790"/>
                  </a:lnTo>
                  <a:lnTo>
                    <a:pt x="6641321" y="79774"/>
                  </a:lnTo>
                  <a:lnTo>
                    <a:pt x="6666463" y="119320"/>
                  </a:lnTo>
                  <a:lnTo>
                    <a:pt x="6682486" y="164151"/>
                  </a:lnTo>
                  <a:lnTo>
                    <a:pt x="6688111" y="212987"/>
                  </a:lnTo>
                  <a:lnTo>
                    <a:pt x="6688111" y="638961"/>
                  </a:lnTo>
                  <a:lnTo>
                    <a:pt x="6682486" y="687797"/>
                  </a:lnTo>
                  <a:lnTo>
                    <a:pt x="6666463" y="732628"/>
                  </a:lnTo>
                  <a:lnTo>
                    <a:pt x="6641321" y="772174"/>
                  </a:lnTo>
                  <a:lnTo>
                    <a:pt x="6608337" y="805158"/>
                  </a:lnTo>
                  <a:lnTo>
                    <a:pt x="6568791" y="830300"/>
                  </a:lnTo>
                  <a:lnTo>
                    <a:pt x="6523960" y="846324"/>
                  </a:lnTo>
                  <a:lnTo>
                    <a:pt x="6475124" y="851949"/>
                  </a:lnTo>
                  <a:close/>
                </a:path>
              </a:pathLst>
            </a:custGeom>
            <a:solidFill>
              <a:srgbClr val="331B2B"/>
            </a:solidFill>
          </p:spPr>
          <p:txBody>
            <a:bodyPr wrap="square" lIns="0" tIns="0" rIns="0" bIns="0" rtlCol="0"/>
            <a:lstStyle/>
            <a:p>
              <a:endParaRPr sz="1200"/>
            </a:p>
          </p:txBody>
        </p:sp>
      </p:grpSp>
      <p:sp>
        <p:nvSpPr>
          <p:cNvPr id="23" name="object 23"/>
          <p:cNvSpPr txBox="1"/>
          <p:nvPr/>
        </p:nvSpPr>
        <p:spPr>
          <a:xfrm>
            <a:off x="1074664" y="4296892"/>
            <a:ext cx="4607137" cy="2004331"/>
          </a:xfrm>
          <a:prstGeom prst="rect">
            <a:avLst/>
          </a:prstGeom>
        </p:spPr>
        <p:txBody>
          <a:bodyPr vert="horz" wrap="square" lIns="0" tIns="161290" rIns="0" bIns="0" rtlCol="0">
            <a:spAutoFit/>
          </a:bodyPr>
          <a:lstStyle/>
          <a:p>
            <a:pPr marL="8467">
              <a:spcBef>
                <a:spcPts val="1270"/>
              </a:spcBef>
            </a:pPr>
            <a:r>
              <a:rPr sz="2767" b="1" spc="117" dirty="0">
                <a:solidFill>
                  <a:srgbClr val="ECDFD0"/>
                </a:solidFill>
                <a:latin typeface="Cambria"/>
                <a:cs typeface="Cambria"/>
              </a:rPr>
              <a:t>Safety</a:t>
            </a:r>
            <a:r>
              <a:rPr sz="2767" b="1" spc="213" dirty="0">
                <a:solidFill>
                  <a:srgbClr val="ECDFD0"/>
                </a:solidFill>
                <a:latin typeface="Cambria"/>
                <a:cs typeface="Cambria"/>
              </a:rPr>
              <a:t> </a:t>
            </a:r>
            <a:r>
              <a:rPr sz="2767" b="1" spc="387" dirty="0">
                <a:solidFill>
                  <a:srgbClr val="ECDFD0"/>
                </a:solidFill>
                <a:latin typeface="Cambria"/>
                <a:cs typeface="Cambria"/>
              </a:rPr>
              <a:t>&amp;</a:t>
            </a:r>
            <a:r>
              <a:rPr sz="2767" b="1" spc="217" dirty="0">
                <a:solidFill>
                  <a:srgbClr val="ECDFD0"/>
                </a:solidFill>
                <a:latin typeface="Cambria"/>
                <a:cs typeface="Cambria"/>
              </a:rPr>
              <a:t> </a:t>
            </a:r>
            <a:r>
              <a:rPr sz="2767" b="1" spc="147" dirty="0">
                <a:solidFill>
                  <a:srgbClr val="ECDFD0"/>
                </a:solidFill>
                <a:latin typeface="Cambria"/>
                <a:cs typeface="Cambria"/>
              </a:rPr>
              <a:t>Cost</a:t>
            </a:r>
            <a:r>
              <a:rPr sz="2767" b="1" spc="217" dirty="0">
                <a:solidFill>
                  <a:srgbClr val="ECDFD0"/>
                </a:solidFill>
                <a:latin typeface="Cambria"/>
                <a:cs typeface="Cambria"/>
              </a:rPr>
              <a:t> </a:t>
            </a:r>
            <a:r>
              <a:rPr sz="2767" b="1" spc="90" dirty="0">
                <a:solidFill>
                  <a:srgbClr val="ECDFD0"/>
                </a:solidFill>
                <a:latin typeface="Cambria"/>
                <a:cs typeface="Cambria"/>
              </a:rPr>
              <a:t>Efficiency</a:t>
            </a:r>
            <a:endParaRPr sz="2767">
              <a:latin typeface="Cambria"/>
              <a:cs typeface="Cambria"/>
            </a:endParaRPr>
          </a:p>
          <a:p>
            <a:pPr marL="231152" marR="3387">
              <a:lnSpc>
                <a:spcPct val="114100"/>
              </a:lnSpc>
              <a:spcBef>
                <a:spcPts val="510"/>
              </a:spcBef>
            </a:pPr>
            <a:r>
              <a:rPr sz="1967" b="1" spc="76" dirty="0">
                <a:solidFill>
                  <a:srgbClr val="331B2B"/>
                </a:solidFill>
                <a:latin typeface="Cambria"/>
                <a:cs typeface="Cambria"/>
              </a:rPr>
              <a:t>Evaluating</a:t>
            </a:r>
            <a:r>
              <a:rPr sz="1967" b="1" spc="153" dirty="0">
                <a:solidFill>
                  <a:srgbClr val="331B2B"/>
                </a:solidFill>
                <a:latin typeface="Cambria"/>
                <a:cs typeface="Cambria"/>
              </a:rPr>
              <a:t> </a:t>
            </a:r>
            <a:r>
              <a:rPr sz="1967" b="1" spc="123" dirty="0">
                <a:solidFill>
                  <a:srgbClr val="331B2B"/>
                </a:solidFill>
                <a:latin typeface="Cambria"/>
                <a:cs typeface="Cambria"/>
              </a:rPr>
              <a:t>how</a:t>
            </a:r>
            <a:r>
              <a:rPr sz="1967" b="1" spc="157" dirty="0">
                <a:solidFill>
                  <a:srgbClr val="331B2B"/>
                </a:solidFill>
                <a:latin typeface="Cambria"/>
                <a:cs typeface="Cambria"/>
              </a:rPr>
              <a:t> </a:t>
            </a:r>
            <a:r>
              <a:rPr sz="1967" b="1" spc="73" dirty="0">
                <a:solidFill>
                  <a:srgbClr val="331B2B"/>
                </a:solidFill>
                <a:latin typeface="Cambria"/>
                <a:cs typeface="Cambria"/>
              </a:rPr>
              <a:t>the</a:t>
            </a:r>
            <a:r>
              <a:rPr sz="1967" b="1" spc="153" dirty="0">
                <a:solidFill>
                  <a:srgbClr val="331B2B"/>
                </a:solidFill>
                <a:latin typeface="Cambria"/>
                <a:cs typeface="Cambria"/>
              </a:rPr>
              <a:t> </a:t>
            </a:r>
            <a:r>
              <a:rPr sz="1967" b="1" spc="113" dirty="0">
                <a:solidFill>
                  <a:srgbClr val="331B2B"/>
                </a:solidFill>
                <a:latin typeface="Cambria"/>
                <a:cs typeface="Cambria"/>
              </a:rPr>
              <a:t>new</a:t>
            </a:r>
            <a:r>
              <a:rPr sz="1967" b="1" spc="153" dirty="0">
                <a:solidFill>
                  <a:srgbClr val="331B2B"/>
                </a:solidFill>
                <a:latin typeface="Cambria"/>
                <a:cs typeface="Cambria"/>
              </a:rPr>
              <a:t> </a:t>
            </a:r>
            <a:r>
              <a:rPr sz="1967" b="1" spc="30" dirty="0">
                <a:solidFill>
                  <a:srgbClr val="331B2B"/>
                </a:solidFill>
                <a:latin typeface="Cambria"/>
                <a:cs typeface="Cambria"/>
              </a:rPr>
              <a:t>robot </a:t>
            </a:r>
            <a:r>
              <a:rPr sz="1967" b="1" spc="43" dirty="0">
                <a:solidFill>
                  <a:srgbClr val="331B2B"/>
                </a:solidFill>
                <a:latin typeface="Cambria"/>
                <a:cs typeface="Cambria"/>
              </a:rPr>
              <a:t>compares</a:t>
            </a:r>
            <a:r>
              <a:rPr sz="1967" b="1" spc="167" dirty="0">
                <a:solidFill>
                  <a:srgbClr val="331B2B"/>
                </a:solidFill>
                <a:latin typeface="Cambria"/>
                <a:cs typeface="Cambria"/>
              </a:rPr>
              <a:t> </a:t>
            </a:r>
            <a:r>
              <a:rPr sz="1967" b="1" spc="110" dirty="0">
                <a:solidFill>
                  <a:srgbClr val="331B2B"/>
                </a:solidFill>
                <a:latin typeface="Cambria"/>
                <a:cs typeface="Cambria"/>
              </a:rPr>
              <a:t>with</a:t>
            </a:r>
            <a:r>
              <a:rPr sz="1967" b="1" spc="167" dirty="0">
                <a:solidFill>
                  <a:srgbClr val="331B2B"/>
                </a:solidFill>
                <a:latin typeface="Cambria"/>
                <a:cs typeface="Cambria"/>
              </a:rPr>
              <a:t> </a:t>
            </a:r>
            <a:r>
              <a:rPr sz="1967" b="1" spc="43" dirty="0">
                <a:solidFill>
                  <a:srgbClr val="331B2B"/>
                </a:solidFill>
                <a:latin typeface="Cambria"/>
                <a:cs typeface="Cambria"/>
              </a:rPr>
              <a:t>traditional</a:t>
            </a:r>
            <a:r>
              <a:rPr sz="1967" b="1" spc="163" dirty="0">
                <a:solidFill>
                  <a:srgbClr val="331B2B"/>
                </a:solidFill>
                <a:latin typeface="Cambria"/>
                <a:cs typeface="Cambria"/>
              </a:rPr>
              <a:t> </a:t>
            </a:r>
            <a:r>
              <a:rPr sz="1967" b="1" spc="57" dirty="0">
                <a:solidFill>
                  <a:srgbClr val="331B2B"/>
                </a:solidFill>
                <a:latin typeface="Cambria"/>
                <a:cs typeface="Cambria"/>
              </a:rPr>
              <a:t>methods </a:t>
            </a:r>
            <a:r>
              <a:rPr sz="1967" b="1" dirty="0">
                <a:solidFill>
                  <a:srgbClr val="331B2B"/>
                </a:solidFill>
                <a:latin typeface="Cambria"/>
                <a:cs typeface="Cambria"/>
              </a:rPr>
              <a:t>regarding</a:t>
            </a:r>
            <a:r>
              <a:rPr sz="1967" b="1" spc="263" dirty="0">
                <a:solidFill>
                  <a:srgbClr val="331B2B"/>
                </a:solidFill>
                <a:latin typeface="Cambria"/>
                <a:cs typeface="Cambria"/>
              </a:rPr>
              <a:t> </a:t>
            </a:r>
            <a:r>
              <a:rPr sz="1967" b="1" dirty="0">
                <a:solidFill>
                  <a:srgbClr val="331B2B"/>
                </a:solidFill>
                <a:latin typeface="Cambria"/>
                <a:cs typeface="Cambria"/>
              </a:rPr>
              <a:t>operator</a:t>
            </a:r>
            <a:r>
              <a:rPr sz="1967" b="1" spc="263" dirty="0">
                <a:solidFill>
                  <a:srgbClr val="331B2B"/>
                </a:solidFill>
                <a:latin typeface="Cambria"/>
                <a:cs typeface="Cambria"/>
              </a:rPr>
              <a:t> </a:t>
            </a:r>
            <a:r>
              <a:rPr sz="1967" b="1" spc="37" dirty="0">
                <a:solidFill>
                  <a:srgbClr val="331B2B"/>
                </a:solidFill>
                <a:latin typeface="Cambria"/>
                <a:cs typeface="Cambria"/>
              </a:rPr>
              <a:t>safety</a:t>
            </a:r>
            <a:r>
              <a:rPr sz="1967" b="1" spc="263" dirty="0">
                <a:solidFill>
                  <a:srgbClr val="331B2B"/>
                </a:solidFill>
                <a:latin typeface="Cambria"/>
                <a:cs typeface="Cambria"/>
              </a:rPr>
              <a:t> </a:t>
            </a:r>
            <a:r>
              <a:rPr sz="1967" b="1" spc="67" dirty="0">
                <a:solidFill>
                  <a:srgbClr val="331B2B"/>
                </a:solidFill>
                <a:latin typeface="Cambria"/>
                <a:cs typeface="Cambria"/>
              </a:rPr>
              <a:t>and</a:t>
            </a:r>
            <a:r>
              <a:rPr sz="1967" b="1" spc="263" dirty="0">
                <a:solidFill>
                  <a:srgbClr val="331B2B"/>
                </a:solidFill>
                <a:latin typeface="Cambria"/>
                <a:cs typeface="Cambria"/>
              </a:rPr>
              <a:t> </a:t>
            </a:r>
            <a:r>
              <a:rPr sz="1967" b="1" spc="47" dirty="0">
                <a:solidFill>
                  <a:srgbClr val="331B2B"/>
                </a:solidFill>
                <a:latin typeface="Cambria"/>
                <a:cs typeface="Cambria"/>
              </a:rPr>
              <a:t>cost- </a:t>
            </a:r>
            <a:r>
              <a:rPr sz="1967" b="1" spc="37" dirty="0">
                <a:solidFill>
                  <a:srgbClr val="331B2B"/>
                </a:solidFill>
                <a:latin typeface="Cambria"/>
                <a:cs typeface="Cambria"/>
              </a:rPr>
              <a:t>effectiveness.</a:t>
            </a:r>
            <a:endParaRPr sz="1967">
              <a:latin typeface="Cambria"/>
              <a:cs typeface="Cambria"/>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814763" y="365068"/>
            <a:ext cx="6562513" cy="685658"/>
          </a:xfrm>
          <a:prstGeom prst="rect">
            <a:avLst/>
          </a:prstGeom>
        </p:spPr>
        <p:txBody>
          <a:bodyPr vert="horz" wrap="square" lIns="0" tIns="8467" rIns="0" bIns="0" rtlCol="0" anchor="ctr">
            <a:spAutoFit/>
          </a:bodyPr>
          <a:lstStyle/>
          <a:p>
            <a:pPr marL="8467">
              <a:lnSpc>
                <a:spcPct val="100000"/>
              </a:lnSpc>
              <a:spcBef>
                <a:spcPts val="67"/>
              </a:spcBef>
            </a:pPr>
            <a:r>
              <a:rPr dirty="0"/>
              <a:t>SPECIFIC</a:t>
            </a:r>
            <a:r>
              <a:rPr spc="-283" dirty="0"/>
              <a:t> </a:t>
            </a:r>
            <a:r>
              <a:rPr spc="157" dirty="0"/>
              <a:t>OBJECTIVE</a:t>
            </a:r>
          </a:p>
        </p:txBody>
      </p:sp>
      <p:grpSp>
        <p:nvGrpSpPr>
          <p:cNvPr id="3" name="object 3"/>
          <p:cNvGrpSpPr/>
          <p:nvPr/>
        </p:nvGrpSpPr>
        <p:grpSpPr>
          <a:xfrm>
            <a:off x="942320" y="1207091"/>
            <a:ext cx="4801447" cy="2032423"/>
            <a:chOff x="1413480" y="1810636"/>
            <a:chExt cx="7202170" cy="3048635"/>
          </a:xfrm>
        </p:grpSpPr>
        <p:sp>
          <p:nvSpPr>
            <p:cNvPr id="4" name="object 4"/>
            <p:cNvSpPr/>
            <p:nvPr/>
          </p:nvSpPr>
          <p:spPr>
            <a:xfrm>
              <a:off x="1772193" y="2422443"/>
              <a:ext cx="6843395" cy="2437130"/>
            </a:xfrm>
            <a:custGeom>
              <a:avLst/>
              <a:gdLst/>
              <a:ahLst/>
              <a:cxnLst/>
              <a:rect l="l" t="t" r="r" b="b"/>
              <a:pathLst>
                <a:path w="6843395" h="2437129">
                  <a:moveTo>
                    <a:pt x="6357114" y="2436831"/>
                  </a:moveTo>
                  <a:lnTo>
                    <a:pt x="485764" y="2436831"/>
                  </a:lnTo>
                  <a:lnTo>
                    <a:pt x="437762" y="2434455"/>
                  </a:lnTo>
                  <a:lnTo>
                    <a:pt x="390562" y="2427412"/>
                  </a:lnTo>
                  <a:lnTo>
                    <a:pt x="344494" y="2415834"/>
                  </a:lnTo>
                  <a:lnTo>
                    <a:pt x="299877" y="2399855"/>
                  </a:lnTo>
                  <a:lnTo>
                    <a:pt x="257028" y="2379604"/>
                  </a:lnTo>
                  <a:lnTo>
                    <a:pt x="216266" y="2355216"/>
                  </a:lnTo>
                  <a:lnTo>
                    <a:pt x="177911" y="2326821"/>
                  </a:lnTo>
                  <a:lnTo>
                    <a:pt x="142280" y="2294552"/>
                  </a:lnTo>
                  <a:lnTo>
                    <a:pt x="110010" y="2258920"/>
                  </a:lnTo>
                  <a:lnTo>
                    <a:pt x="81615" y="2220565"/>
                  </a:lnTo>
                  <a:lnTo>
                    <a:pt x="57227" y="2179804"/>
                  </a:lnTo>
                  <a:lnTo>
                    <a:pt x="36977" y="2136955"/>
                  </a:lnTo>
                  <a:lnTo>
                    <a:pt x="20997" y="2092337"/>
                  </a:lnTo>
                  <a:lnTo>
                    <a:pt x="9420" y="2046269"/>
                  </a:lnTo>
                  <a:lnTo>
                    <a:pt x="2377" y="1999070"/>
                  </a:lnTo>
                  <a:lnTo>
                    <a:pt x="0" y="1951057"/>
                  </a:lnTo>
                  <a:lnTo>
                    <a:pt x="0" y="485775"/>
                  </a:lnTo>
                  <a:lnTo>
                    <a:pt x="2377" y="437762"/>
                  </a:lnTo>
                  <a:lnTo>
                    <a:pt x="9420" y="390562"/>
                  </a:lnTo>
                  <a:lnTo>
                    <a:pt x="20997" y="344494"/>
                  </a:lnTo>
                  <a:lnTo>
                    <a:pt x="36977" y="299877"/>
                  </a:lnTo>
                  <a:lnTo>
                    <a:pt x="57227" y="257028"/>
                  </a:lnTo>
                  <a:lnTo>
                    <a:pt x="81615" y="216266"/>
                  </a:lnTo>
                  <a:lnTo>
                    <a:pt x="110010" y="177911"/>
                  </a:lnTo>
                  <a:lnTo>
                    <a:pt x="142280" y="142280"/>
                  </a:lnTo>
                  <a:lnTo>
                    <a:pt x="177911" y="110010"/>
                  </a:lnTo>
                  <a:lnTo>
                    <a:pt x="216266" y="81615"/>
                  </a:lnTo>
                  <a:lnTo>
                    <a:pt x="257028" y="57227"/>
                  </a:lnTo>
                  <a:lnTo>
                    <a:pt x="299877" y="36977"/>
                  </a:lnTo>
                  <a:lnTo>
                    <a:pt x="344494" y="20997"/>
                  </a:lnTo>
                  <a:lnTo>
                    <a:pt x="390562" y="9420"/>
                  </a:lnTo>
                  <a:lnTo>
                    <a:pt x="437762" y="2377"/>
                  </a:lnTo>
                  <a:lnTo>
                    <a:pt x="485775" y="0"/>
                  </a:lnTo>
                  <a:lnTo>
                    <a:pt x="6357104" y="0"/>
                  </a:lnTo>
                  <a:lnTo>
                    <a:pt x="6405117" y="2377"/>
                  </a:lnTo>
                  <a:lnTo>
                    <a:pt x="6452316" y="9420"/>
                  </a:lnTo>
                  <a:lnTo>
                    <a:pt x="6498384" y="20997"/>
                  </a:lnTo>
                  <a:lnTo>
                    <a:pt x="6543002" y="36977"/>
                  </a:lnTo>
                  <a:lnTo>
                    <a:pt x="6585850" y="57227"/>
                  </a:lnTo>
                  <a:lnTo>
                    <a:pt x="6626612" y="81615"/>
                  </a:lnTo>
                  <a:lnTo>
                    <a:pt x="6664967" y="110010"/>
                  </a:lnTo>
                  <a:lnTo>
                    <a:pt x="6700598" y="142280"/>
                  </a:lnTo>
                  <a:lnTo>
                    <a:pt x="6732868" y="177911"/>
                  </a:lnTo>
                  <a:lnTo>
                    <a:pt x="6761262" y="216266"/>
                  </a:lnTo>
                  <a:lnTo>
                    <a:pt x="6785651" y="257028"/>
                  </a:lnTo>
                  <a:lnTo>
                    <a:pt x="6805901" y="299877"/>
                  </a:lnTo>
                  <a:lnTo>
                    <a:pt x="6821880" y="344494"/>
                  </a:lnTo>
                  <a:lnTo>
                    <a:pt x="6833458" y="390562"/>
                  </a:lnTo>
                  <a:lnTo>
                    <a:pt x="6840501" y="437762"/>
                  </a:lnTo>
                  <a:lnTo>
                    <a:pt x="6842878" y="485775"/>
                  </a:lnTo>
                  <a:lnTo>
                    <a:pt x="6842878" y="1951057"/>
                  </a:lnTo>
                  <a:lnTo>
                    <a:pt x="6840501" y="1999070"/>
                  </a:lnTo>
                  <a:lnTo>
                    <a:pt x="6833458" y="2046269"/>
                  </a:lnTo>
                  <a:lnTo>
                    <a:pt x="6821880" y="2092337"/>
                  </a:lnTo>
                  <a:lnTo>
                    <a:pt x="6805901" y="2136955"/>
                  </a:lnTo>
                  <a:lnTo>
                    <a:pt x="6785651" y="2179804"/>
                  </a:lnTo>
                  <a:lnTo>
                    <a:pt x="6761262" y="2220565"/>
                  </a:lnTo>
                  <a:lnTo>
                    <a:pt x="6732868" y="2258920"/>
                  </a:lnTo>
                  <a:lnTo>
                    <a:pt x="6700598" y="2294552"/>
                  </a:lnTo>
                  <a:lnTo>
                    <a:pt x="6664967" y="2326821"/>
                  </a:lnTo>
                  <a:lnTo>
                    <a:pt x="6626612" y="2355216"/>
                  </a:lnTo>
                  <a:lnTo>
                    <a:pt x="6585850" y="2379604"/>
                  </a:lnTo>
                  <a:lnTo>
                    <a:pt x="6543002" y="2399855"/>
                  </a:lnTo>
                  <a:lnTo>
                    <a:pt x="6498384" y="2415834"/>
                  </a:lnTo>
                  <a:lnTo>
                    <a:pt x="6452316" y="2427412"/>
                  </a:lnTo>
                  <a:lnTo>
                    <a:pt x="6405117" y="2434455"/>
                  </a:lnTo>
                  <a:lnTo>
                    <a:pt x="6357114" y="2436831"/>
                  </a:lnTo>
                  <a:close/>
                </a:path>
              </a:pathLst>
            </a:custGeom>
            <a:solidFill>
              <a:srgbClr val="CDB3BF"/>
            </a:solidFill>
          </p:spPr>
          <p:txBody>
            <a:bodyPr wrap="square" lIns="0" tIns="0" rIns="0" bIns="0" rtlCol="0"/>
            <a:lstStyle/>
            <a:p>
              <a:endParaRPr sz="1200"/>
            </a:p>
          </p:txBody>
        </p:sp>
        <p:sp>
          <p:nvSpPr>
            <p:cNvPr id="5" name="object 5"/>
            <p:cNvSpPr/>
            <p:nvPr/>
          </p:nvSpPr>
          <p:spPr>
            <a:xfrm>
              <a:off x="1413480" y="1810636"/>
              <a:ext cx="6517640" cy="852169"/>
            </a:xfrm>
            <a:custGeom>
              <a:avLst/>
              <a:gdLst/>
              <a:ahLst/>
              <a:cxnLst/>
              <a:rect l="l" t="t" r="r" b="b"/>
              <a:pathLst>
                <a:path w="6517640" h="852169">
                  <a:moveTo>
                    <a:pt x="6304033" y="851949"/>
                  </a:moveTo>
                  <a:lnTo>
                    <a:pt x="212987" y="851949"/>
                  </a:lnTo>
                  <a:lnTo>
                    <a:pt x="164151" y="846324"/>
                  </a:lnTo>
                  <a:lnTo>
                    <a:pt x="119320" y="830300"/>
                  </a:lnTo>
                  <a:lnTo>
                    <a:pt x="79774" y="805158"/>
                  </a:lnTo>
                  <a:lnTo>
                    <a:pt x="46790" y="772174"/>
                  </a:lnTo>
                  <a:lnTo>
                    <a:pt x="21648" y="732628"/>
                  </a:lnTo>
                  <a:lnTo>
                    <a:pt x="5625" y="687797"/>
                  </a:lnTo>
                  <a:lnTo>
                    <a:pt x="0" y="638961"/>
                  </a:lnTo>
                  <a:lnTo>
                    <a:pt x="0" y="212987"/>
                  </a:lnTo>
                  <a:lnTo>
                    <a:pt x="5625" y="164151"/>
                  </a:lnTo>
                  <a:lnTo>
                    <a:pt x="21648" y="119320"/>
                  </a:lnTo>
                  <a:lnTo>
                    <a:pt x="46790" y="79774"/>
                  </a:lnTo>
                  <a:lnTo>
                    <a:pt x="79774" y="46790"/>
                  </a:lnTo>
                  <a:lnTo>
                    <a:pt x="119320" y="21648"/>
                  </a:lnTo>
                  <a:lnTo>
                    <a:pt x="164151" y="5625"/>
                  </a:lnTo>
                  <a:lnTo>
                    <a:pt x="212987" y="0"/>
                  </a:lnTo>
                  <a:lnTo>
                    <a:pt x="6304033" y="0"/>
                  </a:lnTo>
                  <a:lnTo>
                    <a:pt x="6352869" y="5625"/>
                  </a:lnTo>
                  <a:lnTo>
                    <a:pt x="6397699" y="21648"/>
                  </a:lnTo>
                  <a:lnTo>
                    <a:pt x="6437246" y="46790"/>
                  </a:lnTo>
                  <a:lnTo>
                    <a:pt x="6470229" y="79774"/>
                  </a:lnTo>
                  <a:lnTo>
                    <a:pt x="6495372" y="119320"/>
                  </a:lnTo>
                  <a:lnTo>
                    <a:pt x="6511395" y="164151"/>
                  </a:lnTo>
                  <a:lnTo>
                    <a:pt x="6517020" y="212987"/>
                  </a:lnTo>
                  <a:lnTo>
                    <a:pt x="6517020" y="638961"/>
                  </a:lnTo>
                  <a:lnTo>
                    <a:pt x="6511395" y="687797"/>
                  </a:lnTo>
                  <a:lnTo>
                    <a:pt x="6495372" y="732628"/>
                  </a:lnTo>
                  <a:lnTo>
                    <a:pt x="6470229" y="772174"/>
                  </a:lnTo>
                  <a:lnTo>
                    <a:pt x="6437246" y="805158"/>
                  </a:lnTo>
                  <a:lnTo>
                    <a:pt x="6397699" y="830300"/>
                  </a:lnTo>
                  <a:lnTo>
                    <a:pt x="6352869" y="846324"/>
                  </a:lnTo>
                  <a:lnTo>
                    <a:pt x="6304033" y="851949"/>
                  </a:lnTo>
                  <a:close/>
                </a:path>
              </a:pathLst>
            </a:custGeom>
            <a:solidFill>
              <a:srgbClr val="331B2B"/>
            </a:solidFill>
          </p:spPr>
          <p:txBody>
            <a:bodyPr wrap="square" lIns="0" tIns="0" rIns="0" bIns="0" rtlCol="0"/>
            <a:lstStyle/>
            <a:p>
              <a:endParaRPr sz="1200"/>
            </a:p>
          </p:txBody>
        </p:sp>
      </p:grpSp>
      <p:grpSp>
        <p:nvGrpSpPr>
          <p:cNvPr id="6" name="object 6"/>
          <p:cNvGrpSpPr/>
          <p:nvPr/>
        </p:nvGrpSpPr>
        <p:grpSpPr>
          <a:xfrm>
            <a:off x="6308118" y="2982107"/>
            <a:ext cx="5099050" cy="2019723"/>
            <a:chOff x="9462176" y="4473159"/>
            <a:chExt cx="7648575" cy="3029585"/>
          </a:xfrm>
        </p:grpSpPr>
        <p:sp>
          <p:nvSpPr>
            <p:cNvPr id="7" name="object 7"/>
            <p:cNvSpPr/>
            <p:nvPr/>
          </p:nvSpPr>
          <p:spPr>
            <a:xfrm>
              <a:off x="9861527" y="5000001"/>
              <a:ext cx="7026909" cy="2502535"/>
            </a:xfrm>
            <a:custGeom>
              <a:avLst/>
              <a:gdLst/>
              <a:ahLst/>
              <a:cxnLst/>
              <a:rect l="l" t="t" r="r" b="b"/>
              <a:pathLst>
                <a:path w="7026909" h="2502534">
                  <a:moveTo>
                    <a:pt x="6540891" y="2502280"/>
                  </a:moveTo>
                  <a:lnTo>
                    <a:pt x="485774" y="2502280"/>
                  </a:lnTo>
                  <a:lnTo>
                    <a:pt x="437762" y="2499903"/>
                  </a:lnTo>
                  <a:lnTo>
                    <a:pt x="390562" y="2492860"/>
                  </a:lnTo>
                  <a:lnTo>
                    <a:pt x="344494" y="2481283"/>
                  </a:lnTo>
                  <a:lnTo>
                    <a:pt x="299876" y="2465303"/>
                  </a:lnTo>
                  <a:lnTo>
                    <a:pt x="257028" y="2445053"/>
                  </a:lnTo>
                  <a:lnTo>
                    <a:pt x="216266" y="2420665"/>
                  </a:lnTo>
                  <a:lnTo>
                    <a:pt x="177911" y="2392270"/>
                  </a:lnTo>
                  <a:lnTo>
                    <a:pt x="142280" y="2360001"/>
                  </a:lnTo>
                  <a:lnTo>
                    <a:pt x="110010" y="2324369"/>
                  </a:lnTo>
                  <a:lnTo>
                    <a:pt x="81615" y="2286014"/>
                  </a:lnTo>
                  <a:lnTo>
                    <a:pt x="57227" y="2245252"/>
                  </a:lnTo>
                  <a:lnTo>
                    <a:pt x="36977" y="2202404"/>
                  </a:lnTo>
                  <a:lnTo>
                    <a:pt x="20997" y="2157786"/>
                  </a:lnTo>
                  <a:lnTo>
                    <a:pt x="9420" y="2111718"/>
                  </a:lnTo>
                  <a:lnTo>
                    <a:pt x="2377" y="2064518"/>
                  </a:lnTo>
                  <a:lnTo>
                    <a:pt x="0" y="2016505"/>
                  </a:lnTo>
                  <a:lnTo>
                    <a:pt x="0" y="485774"/>
                  </a:lnTo>
                  <a:lnTo>
                    <a:pt x="2377" y="437761"/>
                  </a:lnTo>
                  <a:lnTo>
                    <a:pt x="9420" y="390562"/>
                  </a:lnTo>
                  <a:lnTo>
                    <a:pt x="20997" y="344494"/>
                  </a:lnTo>
                  <a:lnTo>
                    <a:pt x="36977" y="299876"/>
                  </a:lnTo>
                  <a:lnTo>
                    <a:pt x="57227" y="257027"/>
                  </a:lnTo>
                  <a:lnTo>
                    <a:pt x="81615" y="216266"/>
                  </a:lnTo>
                  <a:lnTo>
                    <a:pt x="110010" y="177910"/>
                  </a:lnTo>
                  <a:lnTo>
                    <a:pt x="142280" y="142279"/>
                  </a:lnTo>
                  <a:lnTo>
                    <a:pt x="177911" y="110010"/>
                  </a:lnTo>
                  <a:lnTo>
                    <a:pt x="216266" y="81615"/>
                  </a:lnTo>
                  <a:lnTo>
                    <a:pt x="257028" y="57227"/>
                  </a:lnTo>
                  <a:lnTo>
                    <a:pt x="299876" y="36977"/>
                  </a:lnTo>
                  <a:lnTo>
                    <a:pt x="344494" y="20997"/>
                  </a:lnTo>
                  <a:lnTo>
                    <a:pt x="390562" y="9420"/>
                  </a:lnTo>
                  <a:lnTo>
                    <a:pt x="437762" y="2376"/>
                  </a:lnTo>
                  <a:lnTo>
                    <a:pt x="485769" y="0"/>
                  </a:lnTo>
                  <a:lnTo>
                    <a:pt x="6540897" y="0"/>
                  </a:lnTo>
                  <a:lnTo>
                    <a:pt x="6588904" y="2376"/>
                  </a:lnTo>
                  <a:lnTo>
                    <a:pt x="6636103" y="9420"/>
                  </a:lnTo>
                  <a:lnTo>
                    <a:pt x="6682171" y="20997"/>
                  </a:lnTo>
                  <a:lnTo>
                    <a:pt x="6726789" y="36977"/>
                  </a:lnTo>
                  <a:lnTo>
                    <a:pt x="6769638" y="57227"/>
                  </a:lnTo>
                  <a:lnTo>
                    <a:pt x="6810400" y="81615"/>
                  </a:lnTo>
                  <a:lnTo>
                    <a:pt x="6848755" y="110010"/>
                  </a:lnTo>
                  <a:lnTo>
                    <a:pt x="6884387" y="142279"/>
                  </a:lnTo>
                  <a:lnTo>
                    <a:pt x="6916656" y="177910"/>
                  </a:lnTo>
                  <a:lnTo>
                    <a:pt x="6945051" y="216266"/>
                  </a:lnTo>
                  <a:lnTo>
                    <a:pt x="6969439" y="257027"/>
                  </a:lnTo>
                  <a:lnTo>
                    <a:pt x="6989689" y="299876"/>
                  </a:lnTo>
                  <a:lnTo>
                    <a:pt x="7005669" y="344494"/>
                  </a:lnTo>
                  <a:lnTo>
                    <a:pt x="7017246" y="390562"/>
                  </a:lnTo>
                  <a:lnTo>
                    <a:pt x="7024289" y="437761"/>
                  </a:lnTo>
                  <a:lnTo>
                    <a:pt x="7026666" y="485774"/>
                  </a:lnTo>
                  <a:lnTo>
                    <a:pt x="7026666" y="2016505"/>
                  </a:lnTo>
                  <a:lnTo>
                    <a:pt x="7024289" y="2064518"/>
                  </a:lnTo>
                  <a:lnTo>
                    <a:pt x="7017246" y="2111718"/>
                  </a:lnTo>
                  <a:lnTo>
                    <a:pt x="7005669" y="2157786"/>
                  </a:lnTo>
                  <a:lnTo>
                    <a:pt x="6989689" y="2202404"/>
                  </a:lnTo>
                  <a:lnTo>
                    <a:pt x="6969439" y="2245252"/>
                  </a:lnTo>
                  <a:lnTo>
                    <a:pt x="6945051" y="2286014"/>
                  </a:lnTo>
                  <a:lnTo>
                    <a:pt x="6916656" y="2324369"/>
                  </a:lnTo>
                  <a:lnTo>
                    <a:pt x="6884387" y="2360001"/>
                  </a:lnTo>
                  <a:lnTo>
                    <a:pt x="6848755" y="2392270"/>
                  </a:lnTo>
                  <a:lnTo>
                    <a:pt x="6810400" y="2420665"/>
                  </a:lnTo>
                  <a:lnTo>
                    <a:pt x="6769638" y="2445053"/>
                  </a:lnTo>
                  <a:lnTo>
                    <a:pt x="6726789" y="2465303"/>
                  </a:lnTo>
                  <a:lnTo>
                    <a:pt x="6682171" y="2481283"/>
                  </a:lnTo>
                  <a:lnTo>
                    <a:pt x="6636103" y="2492860"/>
                  </a:lnTo>
                  <a:lnTo>
                    <a:pt x="6588904" y="2499903"/>
                  </a:lnTo>
                  <a:lnTo>
                    <a:pt x="6540891" y="2502280"/>
                  </a:lnTo>
                  <a:close/>
                </a:path>
              </a:pathLst>
            </a:custGeom>
            <a:solidFill>
              <a:srgbClr val="CDB3BF"/>
            </a:solidFill>
          </p:spPr>
          <p:txBody>
            <a:bodyPr wrap="square" lIns="0" tIns="0" rIns="0" bIns="0" rtlCol="0"/>
            <a:lstStyle/>
            <a:p>
              <a:endParaRPr sz="1200"/>
            </a:p>
          </p:txBody>
        </p:sp>
        <p:sp>
          <p:nvSpPr>
            <p:cNvPr id="8" name="object 8"/>
            <p:cNvSpPr/>
            <p:nvPr/>
          </p:nvSpPr>
          <p:spPr>
            <a:xfrm>
              <a:off x="9462176" y="4473159"/>
              <a:ext cx="7648575" cy="875030"/>
            </a:xfrm>
            <a:custGeom>
              <a:avLst/>
              <a:gdLst/>
              <a:ahLst/>
              <a:cxnLst/>
              <a:rect l="l" t="t" r="r" b="b"/>
              <a:pathLst>
                <a:path w="7648575" h="875029">
                  <a:moveTo>
                    <a:pt x="7429422" y="874831"/>
                  </a:moveTo>
                  <a:lnTo>
                    <a:pt x="218707" y="874831"/>
                  </a:lnTo>
                  <a:lnTo>
                    <a:pt x="168560" y="869054"/>
                  </a:lnTo>
                  <a:lnTo>
                    <a:pt x="122525" y="852601"/>
                  </a:lnTo>
                  <a:lnTo>
                    <a:pt x="81917" y="826783"/>
                  </a:lnTo>
                  <a:lnTo>
                    <a:pt x="48047" y="792913"/>
                  </a:lnTo>
                  <a:lnTo>
                    <a:pt x="22229" y="752305"/>
                  </a:lnTo>
                  <a:lnTo>
                    <a:pt x="5776" y="706271"/>
                  </a:lnTo>
                  <a:lnTo>
                    <a:pt x="0" y="656123"/>
                  </a:lnTo>
                  <a:lnTo>
                    <a:pt x="0" y="218707"/>
                  </a:lnTo>
                  <a:lnTo>
                    <a:pt x="5776" y="168560"/>
                  </a:lnTo>
                  <a:lnTo>
                    <a:pt x="22229" y="122525"/>
                  </a:lnTo>
                  <a:lnTo>
                    <a:pt x="48047" y="81917"/>
                  </a:lnTo>
                  <a:lnTo>
                    <a:pt x="81917" y="48047"/>
                  </a:lnTo>
                  <a:lnTo>
                    <a:pt x="122525" y="22229"/>
                  </a:lnTo>
                  <a:lnTo>
                    <a:pt x="168560" y="5776"/>
                  </a:lnTo>
                  <a:lnTo>
                    <a:pt x="218707" y="0"/>
                  </a:lnTo>
                  <a:lnTo>
                    <a:pt x="7429422" y="0"/>
                  </a:lnTo>
                  <a:lnTo>
                    <a:pt x="7479569" y="5776"/>
                  </a:lnTo>
                  <a:lnTo>
                    <a:pt x="7525604" y="22229"/>
                  </a:lnTo>
                  <a:lnTo>
                    <a:pt x="7566212" y="48047"/>
                  </a:lnTo>
                  <a:lnTo>
                    <a:pt x="7600082" y="81917"/>
                  </a:lnTo>
                  <a:lnTo>
                    <a:pt x="7625899" y="122525"/>
                  </a:lnTo>
                  <a:lnTo>
                    <a:pt x="7642353" y="168560"/>
                  </a:lnTo>
                  <a:lnTo>
                    <a:pt x="7648129" y="218707"/>
                  </a:lnTo>
                  <a:lnTo>
                    <a:pt x="7648129" y="656123"/>
                  </a:lnTo>
                  <a:lnTo>
                    <a:pt x="7642353" y="706271"/>
                  </a:lnTo>
                  <a:lnTo>
                    <a:pt x="7625899" y="752305"/>
                  </a:lnTo>
                  <a:lnTo>
                    <a:pt x="7600082" y="792913"/>
                  </a:lnTo>
                  <a:lnTo>
                    <a:pt x="7566212" y="826783"/>
                  </a:lnTo>
                  <a:lnTo>
                    <a:pt x="7525604" y="852601"/>
                  </a:lnTo>
                  <a:lnTo>
                    <a:pt x="7479569" y="869054"/>
                  </a:lnTo>
                  <a:lnTo>
                    <a:pt x="7429422" y="874831"/>
                  </a:lnTo>
                  <a:close/>
                </a:path>
              </a:pathLst>
            </a:custGeom>
            <a:solidFill>
              <a:srgbClr val="331B2B"/>
            </a:solidFill>
          </p:spPr>
          <p:txBody>
            <a:bodyPr wrap="square" lIns="0" tIns="0" rIns="0" bIns="0" rtlCol="0"/>
            <a:lstStyle/>
            <a:p>
              <a:endParaRPr sz="1200"/>
            </a:p>
          </p:txBody>
        </p:sp>
      </p:grpSp>
      <p:sp>
        <p:nvSpPr>
          <p:cNvPr id="9" name="object 9"/>
          <p:cNvSpPr txBox="1"/>
          <p:nvPr/>
        </p:nvSpPr>
        <p:spPr>
          <a:xfrm>
            <a:off x="1074664" y="1254939"/>
            <a:ext cx="10196407" cy="2983253"/>
          </a:xfrm>
          <a:prstGeom prst="rect">
            <a:avLst/>
          </a:prstGeom>
        </p:spPr>
        <p:txBody>
          <a:bodyPr vert="horz" wrap="square" lIns="0" tIns="8890" rIns="0" bIns="0" rtlCol="0">
            <a:spAutoFit/>
          </a:bodyPr>
          <a:lstStyle/>
          <a:p>
            <a:pPr marL="8467">
              <a:spcBef>
                <a:spcPts val="70"/>
              </a:spcBef>
            </a:pPr>
            <a:r>
              <a:rPr sz="2767" b="1" spc="-20" dirty="0">
                <a:solidFill>
                  <a:srgbClr val="ECDFD0"/>
                </a:solidFill>
                <a:latin typeface="Tahoma"/>
                <a:cs typeface="Tahoma"/>
              </a:rPr>
              <a:t>Design</a:t>
            </a:r>
            <a:r>
              <a:rPr sz="2767" b="1" spc="-80" dirty="0">
                <a:solidFill>
                  <a:srgbClr val="ECDFD0"/>
                </a:solidFill>
                <a:latin typeface="Tahoma"/>
                <a:cs typeface="Tahoma"/>
              </a:rPr>
              <a:t> </a:t>
            </a:r>
            <a:r>
              <a:rPr sz="2767" b="1" spc="257" dirty="0">
                <a:solidFill>
                  <a:srgbClr val="ECDFD0"/>
                </a:solidFill>
                <a:latin typeface="Tahoma"/>
                <a:cs typeface="Tahoma"/>
              </a:rPr>
              <a:t>&amp;</a:t>
            </a:r>
            <a:r>
              <a:rPr sz="2767" b="1" spc="-80" dirty="0">
                <a:solidFill>
                  <a:srgbClr val="ECDFD0"/>
                </a:solidFill>
                <a:latin typeface="Tahoma"/>
                <a:cs typeface="Tahoma"/>
              </a:rPr>
              <a:t> </a:t>
            </a:r>
            <a:r>
              <a:rPr sz="2767" b="1" spc="-7" dirty="0">
                <a:solidFill>
                  <a:srgbClr val="ECDFD0"/>
                </a:solidFill>
                <a:latin typeface="Tahoma"/>
                <a:cs typeface="Tahoma"/>
              </a:rPr>
              <a:t>Functionality</a:t>
            </a:r>
            <a:endParaRPr sz="2767">
              <a:latin typeface="Tahoma"/>
              <a:cs typeface="Tahoma"/>
            </a:endParaRPr>
          </a:p>
          <a:p>
            <a:pPr marL="414887" marR="6495105">
              <a:lnSpc>
                <a:spcPct val="115599"/>
              </a:lnSpc>
              <a:spcBef>
                <a:spcPts val="1163"/>
              </a:spcBef>
            </a:pPr>
            <a:r>
              <a:rPr sz="2067" b="1" dirty="0">
                <a:solidFill>
                  <a:srgbClr val="331B2B"/>
                </a:solidFill>
                <a:latin typeface="Tahoma"/>
                <a:cs typeface="Tahoma"/>
              </a:rPr>
              <a:t>Create</a:t>
            </a:r>
            <a:r>
              <a:rPr sz="2067" b="1" spc="-97" dirty="0">
                <a:solidFill>
                  <a:srgbClr val="331B2B"/>
                </a:solidFill>
                <a:latin typeface="Tahoma"/>
                <a:cs typeface="Tahoma"/>
              </a:rPr>
              <a:t> </a:t>
            </a:r>
            <a:r>
              <a:rPr sz="2067" b="1" dirty="0">
                <a:solidFill>
                  <a:srgbClr val="331B2B"/>
                </a:solidFill>
                <a:latin typeface="Tahoma"/>
                <a:cs typeface="Tahoma"/>
              </a:rPr>
              <a:t>a</a:t>
            </a:r>
            <a:r>
              <a:rPr sz="2067" b="1" spc="-93" dirty="0">
                <a:solidFill>
                  <a:srgbClr val="331B2B"/>
                </a:solidFill>
                <a:latin typeface="Tahoma"/>
                <a:cs typeface="Tahoma"/>
              </a:rPr>
              <a:t> </a:t>
            </a:r>
            <a:r>
              <a:rPr sz="2067" b="1" dirty="0">
                <a:solidFill>
                  <a:srgbClr val="331B2B"/>
                </a:solidFill>
                <a:latin typeface="Tahoma"/>
                <a:cs typeface="Tahoma"/>
              </a:rPr>
              <a:t>robot</a:t>
            </a:r>
            <a:r>
              <a:rPr sz="2067" b="1" spc="-93" dirty="0">
                <a:solidFill>
                  <a:srgbClr val="331B2B"/>
                </a:solidFill>
                <a:latin typeface="Tahoma"/>
                <a:cs typeface="Tahoma"/>
              </a:rPr>
              <a:t> </a:t>
            </a:r>
            <a:r>
              <a:rPr sz="2067" b="1" spc="-7" dirty="0">
                <a:solidFill>
                  <a:srgbClr val="331B2B"/>
                </a:solidFill>
                <a:latin typeface="Tahoma"/>
                <a:cs typeface="Tahoma"/>
              </a:rPr>
              <a:t>capable</a:t>
            </a:r>
            <a:r>
              <a:rPr sz="2067" b="1" spc="-93" dirty="0">
                <a:solidFill>
                  <a:srgbClr val="331B2B"/>
                </a:solidFill>
                <a:latin typeface="Tahoma"/>
                <a:cs typeface="Tahoma"/>
              </a:rPr>
              <a:t> </a:t>
            </a:r>
            <a:r>
              <a:rPr sz="2067" b="1" spc="-17" dirty="0">
                <a:solidFill>
                  <a:srgbClr val="331B2B"/>
                </a:solidFill>
                <a:latin typeface="Tahoma"/>
                <a:cs typeface="Tahoma"/>
              </a:rPr>
              <a:t>of </a:t>
            </a:r>
            <a:r>
              <a:rPr sz="2067" b="1" spc="-13" dirty="0">
                <a:solidFill>
                  <a:srgbClr val="331B2B"/>
                </a:solidFill>
                <a:latin typeface="Tahoma"/>
                <a:cs typeface="Tahoma"/>
              </a:rPr>
              <a:t>precise</a:t>
            </a:r>
            <a:r>
              <a:rPr sz="2067" b="1" spc="-83" dirty="0">
                <a:solidFill>
                  <a:srgbClr val="331B2B"/>
                </a:solidFill>
                <a:latin typeface="Tahoma"/>
                <a:cs typeface="Tahoma"/>
              </a:rPr>
              <a:t> </a:t>
            </a:r>
            <a:r>
              <a:rPr sz="2067" b="1" dirty="0">
                <a:solidFill>
                  <a:srgbClr val="331B2B"/>
                </a:solidFill>
                <a:latin typeface="Tahoma"/>
                <a:cs typeface="Tahoma"/>
              </a:rPr>
              <a:t>navigation</a:t>
            </a:r>
            <a:r>
              <a:rPr sz="2067" b="1" spc="-83" dirty="0">
                <a:solidFill>
                  <a:srgbClr val="331B2B"/>
                </a:solidFill>
                <a:latin typeface="Tahoma"/>
                <a:cs typeface="Tahoma"/>
              </a:rPr>
              <a:t> </a:t>
            </a:r>
            <a:r>
              <a:rPr sz="2067" b="1" spc="-17" dirty="0">
                <a:solidFill>
                  <a:srgbClr val="331B2B"/>
                </a:solidFill>
                <a:latin typeface="Tahoma"/>
                <a:cs typeface="Tahoma"/>
              </a:rPr>
              <a:t>and </a:t>
            </a:r>
            <a:r>
              <a:rPr sz="2067" b="1" dirty="0">
                <a:solidFill>
                  <a:srgbClr val="331B2B"/>
                </a:solidFill>
                <a:latin typeface="Tahoma"/>
                <a:cs typeface="Tahoma"/>
              </a:rPr>
              <a:t>autonomous</a:t>
            </a:r>
            <a:r>
              <a:rPr sz="2067" b="1" spc="-100" dirty="0">
                <a:solidFill>
                  <a:srgbClr val="331B2B"/>
                </a:solidFill>
                <a:latin typeface="Tahoma"/>
                <a:cs typeface="Tahoma"/>
              </a:rPr>
              <a:t> </a:t>
            </a:r>
            <a:r>
              <a:rPr sz="2067" b="1" spc="-7" dirty="0">
                <a:solidFill>
                  <a:srgbClr val="331B2B"/>
                </a:solidFill>
                <a:latin typeface="Tahoma"/>
                <a:cs typeface="Tahoma"/>
              </a:rPr>
              <a:t>retrieval.</a:t>
            </a:r>
            <a:endParaRPr sz="2067">
              <a:latin typeface="Tahoma"/>
              <a:cs typeface="Tahoma"/>
            </a:endParaRPr>
          </a:p>
          <a:p>
            <a:pPr marL="5378296">
              <a:spcBef>
                <a:spcPts val="913"/>
              </a:spcBef>
            </a:pPr>
            <a:r>
              <a:rPr sz="2833" b="1" spc="-53" dirty="0">
                <a:solidFill>
                  <a:srgbClr val="ECDFD0"/>
                </a:solidFill>
                <a:latin typeface="Tahoma"/>
                <a:cs typeface="Tahoma"/>
              </a:rPr>
              <a:t>Integration</a:t>
            </a:r>
            <a:r>
              <a:rPr sz="2833" b="1" spc="-43" dirty="0">
                <a:solidFill>
                  <a:srgbClr val="ECDFD0"/>
                </a:solidFill>
                <a:latin typeface="Tahoma"/>
                <a:cs typeface="Tahoma"/>
              </a:rPr>
              <a:t> </a:t>
            </a:r>
            <a:r>
              <a:rPr sz="2833" b="1" spc="287" dirty="0">
                <a:solidFill>
                  <a:srgbClr val="ECDFD0"/>
                </a:solidFill>
                <a:latin typeface="Tahoma"/>
                <a:cs typeface="Tahoma"/>
              </a:rPr>
              <a:t>&amp;</a:t>
            </a:r>
            <a:r>
              <a:rPr sz="2833" b="1" spc="-40" dirty="0">
                <a:solidFill>
                  <a:srgbClr val="ECDFD0"/>
                </a:solidFill>
                <a:latin typeface="Tahoma"/>
                <a:cs typeface="Tahoma"/>
              </a:rPr>
              <a:t> </a:t>
            </a:r>
            <a:r>
              <a:rPr sz="2833" b="1" spc="-20" dirty="0">
                <a:solidFill>
                  <a:srgbClr val="ECDFD0"/>
                </a:solidFill>
                <a:latin typeface="Tahoma"/>
                <a:cs typeface="Tahoma"/>
              </a:rPr>
              <a:t>Performance</a:t>
            </a:r>
            <a:endParaRPr sz="2833">
              <a:latin typeface="Tahoma"/>
              <a:cs typeface="Tahoma"/>
            </a:endParaRPr>
          </a:p>
          <a:p>
            <a:pPr marL="5711052" marR="321326">
              <a:lnSpc>
                <a:spcPct val="115199"/>
              </a:lnSpc>
              <a:spcBef>
                <a:spcPts val="450"/>
              </a:spcBef>
            </a:pPr>
            <a:r>
              <a:rPr sz="2000" b="1" dirty="0">
                <a:solidFill>
                  <a:srgbClr val="331B2B"/>
                </a:solidFill>
                <a:latin typeface="Tahoma"/>
                <a:cs typeface="Tahoma"/>
              </a:rPr>
              <a:t>Evaluate</a:t>
            </a:r>
            <a:r>
              <a:rPr sz="2000" b="1" spc="-43" dirty="0">
                <a:solidFill>
                  <a:srgbClr val="331B2B"/>
                </a:solidFill>
                <a:latin typeface="Tahoma"/>
                <a:cs typeface="Tahoma"/>
              </a:rPr>
              <a:t> </a:t>
            </a:r>
            <a:r>
              <a:rPr sz="2000" b="1" dirty="0">
                <a:solidFill>
                  <a:srgbClr val="331B2B"/>
                </a:solidFill>
                <a:latin typeface="Tahoma"/>
                <a:cs typeface="Tahoma"/>
              </a:rPr>
              <a:t>its</a:t>
            </a:r>
            <a:r>
              <a:rPr sz="2000" b="1" spc="-43" dirty="0">
                <a:solidFill>
                  <a:srgbClr val="331B2B"/>
                </a:solidFill>
                <a:latin typeface="Tahoma"/>
                <a:cs typeface="Tahoma"/>
              </a:rPr>
              <a:t> </a:t>
            </a:r>
            <a:r>
              <a:rPr sz="2000" b="1" spc="-13" dirty="0">
                <a:solidFill>
                  <a:srgbClr val="331B2B"/>
                </a:solidFill>
                <a:latin typeface="Tahoma"/>
                <a:cs typeface="Tahoma"/>
              </a:rPr>
              <a:t>performance</a:t>
            </a:r>
            <a:r>
              <a:rPr sz="2000" b="1" spc="-43" dirty="0">
                <a:solidFill>
                  <a:srgbClr val="331B2B"/>
                </a:solidFill>
                <a:latin typeface="Tahoma"/>
                <a:cs typeface="Tahoma"/>
              </a:rPr>
              <a:t> </a:t>
            </a:r>
            <a:r>
              <a:rPr sz="2000" b="1" spc="-20" dirty="0">
                <a:solidFill>
                  <a:srgbClr val="331B2B"/>
                </a:solidFill>
                <a:latin typeface="Tahoma"/>
                <a:cs typeface="Tahoma"/>
              </a:rPr>
              <a:t>against </a:t>
            </a:r>
            <a:r>
              <a:rPr sz="2000" b="1" spc="-13" dirty="0">
                <a:solidFill>
                  <a:srgbClr val="331B2B"/>
                </a:solidFill>
                <a:latin typeface="Tahoma"/>
                <a:cs typeface="Tahoma"/>
              </a:rPr>
              <a:t>existing</a:t>
            </a:r>
            <a:r>
              <a:rPr sz="2000" b="1" spc="-73" dirty="0">
                <a:solidFill>
                  <a:srgbClr val="331B2B"/>
                </a:solidFill>
                <a:latin typeface="Tahoma"/>
                <a:cs typeface="Tahoma"/>
              </a:rPr>
              <a:t> </a:t>
            </a:r>
            <a:r>
              <a:rPr sz="2000" b="1" spc="-7" dirty="0">
                <a:solidFill>
                  <a:srgbClr val="331B2B"/>
                </a:solidFill>
                <a:latin typeface="Tahoma"/>
                <a:cs typeface="Tahoma"/>
              </a:rPr>
              <a:t>methods</a:t>
            </a:r>
            <a:r>
              <a:rPr sz="2000" b="1" spc="-73" dirty="0">
                <a:solidFill>
                  <a:srgbClr val="331B2B"/>
                </a:solidFill>
                <a:latin typeface="Tahoma"/>
                <a:cs typeface="Tahoma"/>
              </a:rPr>
              <a:t> </a:t>
            </a:r>
            <a:r>
              <a:rPr sz="2000" b="1" spc="57" dirty="0">
                <a:solidFill>
                  <a:srgbClr val="331B2B"/>
                </a:solidFill>
                <a:latin typeface="Tahoma"/>
                <a:cs typeface="Tahoma"/>
              </a:rPr>
              <a:t>in</a:t>
            </a:r>
            <a:r>
              <a:rPr sz="2000" b="1" spc="-70" dirty="0">
                <a:solidFill>
                  <a:srgbClr val="331B2B"/>
                </a:solidFill>
                <a:latin typeface="Tahoma"/>
                <a:cs typeface="Tahoma"/>
              </a:rPr>
              <a:t> </a:t>
            </a:r>
            <a:r>
              <a:rPr sz="2000" b="1" spc="-7" dirty="0">
                <a:solidFill>
                  <a:srgbClr val="331B2B"/>
                </a:solidFill>
                <a:latin typeface="Tahoma"/>
                <a:cs typeface="Tahoma"/>
              </a:rPr>
              <a:t>various</a:t>
            </a:r>
            <a:endParaRPr sz="2000">
              <a:latin typeface="Tahoma"/>
              <a:cs typeface="Tahoma"/>
            </a:endParaRPr>
          </a:p>
        </p:txBody>
      </p:sp>
      <p:sp>
        <p:nvSpPr>
          <p:cNvPr id="10" name="object 10"/>
          <p:cNvSpPr txBox="1"/>
          <p:nvPr/>
        </p:nvSpPr>
        <p:spPr>
          <a:xfrm>
            <a:off x="6776984" y="4269021"/>
            <a:ext cx="2993813" cy="318036"/>
          </a:xfrm>
          <a:prstGeom prst="rect">
            <a:avLst/>
          </a:prstGeom>
        </p:spPr>
        <p:txBody>
          <a:bodyPr vert="horz" wrap="square" lIns="0" tIns="10160" rIns="0" bIns="0" rtlCol="0">
            <a:spAutoFit/>
          </a:bodyPr>
          <a:lstStyle/>
          <a:p>
            <a:pPr marL="8467">
              <a:spcBef>
                <a:spcPts val="80"/>
              </a:spcBef>
            </a:pPr>
            <a:r>
              <a:rPr sz="2000" b="1" dirty="0">
                <a:solidFill>
                  <a:srgbClr val="331B2B"/>
                </a:solidFill>
                <a:latin typeface="Tahoma"/>
                <a:cs typeface="Tahoma"/>
              </a:rPr>
              <a:t>underwater</a:t>
            </a:r>
            <a:r>
              <a:rPr sz="2000" b="1" spc="-57" dirty="0">
                <a:solidFill>
                  <a:srgbClr val="331B2B"/>
                </a:solidFill>
                <a:latin typeface="Tahoma"/>
                <a:cs typeface="Tahoma"/>
              </a:rPr>
              <a:t> </a:t>
            </a:r>
            <a:r>
              <a:rPr sz="2000" b="1" spc="-7" dirty="0">
                <a:solidFill>
                  <a:srgbClr val="331B2B"/>
                </a:solidFill>
                <a:latin typeface="Tahoma"/>
                <a:cs typeface="Tahoma"/>
              </a:rPr>
              <a:t>conditions.</a:t>
            </a:r>
            <a:endParaRPr sz="2000">
              <a:latin typeface="Tahoma"/>
              <a:cs typeface="Tahoma"/>
            </a:endParaRPr>
          </a:p>
        </p:txBody>
      </p:sp>
      <p:grpSp>
        <p:nvGrpSpPr>
          <p:cNvPr id="11" name="object 11"/>
          <p:cNvGrpSpPr/>
          <p:nvPr/>
        </p:nvGrpSpPr>
        <p:grpSpPr>
          <a:xfrm>
            <a:off x="10997775" y="5240910"/>
            <a:ext cx="1194223" cy="1617133"/>
            <a:chOff x="16496661" y="7861365"/>
            <a:chExt cx="1791335" cy="2425700"/>
          </a:xfrm>
        </p:grpSpPr>
        <p:sp>
          <p:nvSpPr>
            <p:cNvPr id="12" name="object 12"/>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13" name="object 13"/>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14" name="object 14"/>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15" name="object 15"/>
          <p:cNvSpPr txBox="1"/>
          <p:nvPr/>
        </p:nvSpPr>
        <p:spPr>
          <a:xfrm>
            <a:off x="11253983" y="5769140"/>
            <a:ext cx="260350" cy="506058"/>
          </a:xfrm>
          <a:prstGeom prst="rect">
            <a:avLst/>
          </a:prstGeom>
        </p:spPr>
        <p:txBody>
          <a:bodyPr vert="horz" wrap="square" lIns="0" tIns="8467" rIns="0" bIns="0" rtlCol="0">
            <a:spAutoFit/>
          </a:bodyPr>
          <a:lstStyle/>
          <a:p>
            <a:pPr marL="8467">
              <a:spcBef>
                <a:spcPts val="67"/>
              </a:spcBef>
            </a:pPr>
            <a:r>
              <a:rPr sz="3233" b="1" spc="-143" dirty="0">
                <a:solidFill>
                  <a:srgbClr val="331B2B"/>
                </a:solidFill>
                <a:latin typeface="Tahoma"/>
                <a:cs typeface="Tahoma"/>
              </a:rPr>
              <a:t>9</a:t>
            </a:r>
            <a:endParaRPr sz="3233">
              <a:latin typeface="Tahoma"/>
              <a:cs typeface="Tahoma"/>
            </a:endParaRPr>
          </a:p>
        </p:txBody>
      </p:sp>
      <p:sp>
        <p:nvSpPr>
          <p:cNvPr id="16" name="object 16"/>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7" name="object 17"/>
          <p:cNvGrpSpPr/>
          <p:nvPr/>
        </p:nvGrpSpPr>
        <p:grpSpPr>
          <a:xfrm>
            <a:off x="1" y="1"/>
            <a:ext cx="805603" cy="1544743"/>
            <a:chOff x="0" y="0"/>
            <a:chExt cx="1208405" cy="2317115"/>
          </a:xfrm>
        </p:grpSpPr>
        <p:sp>
          <p:nvSpPr>
            <p:cNvPr id="18" name="object 18"/>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9" name="object 19"/>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grpSp>
        <p:nvGrpSpPr>
          <p:cNvPr id="20" name="object 20"/>
          <p:cNvGrpSpPr/>
          <p:nvPr/>
        </p:nvGrpSpPr>
        <p:grpSpPr>
          <a:xfrm>
            <a:off x="0" y="4401208"/>
            <a:ext cx="5743787" cy="2457027"/>
            <a:chOff x="0" y="6601812"/>
            <a:chExt cx="8615680" cy="3685540"/>
          </a:xfrm>
        </p:grpSpPr>
        <p:sp>
          <p:nvSpPr>
            <p:cNvPr id="21" name="object 21"/>
            <p:cNvSpPr/>
            <p:nvPr/>
          </p:nvSpPr>
          <p:spPr>
            <a:xfrm>
              <a:off x="0" y="7352740"/>
              <a:ext cx="8615680" cy="2934335"/>
            </a:xfrm>
            <a:custGeom>
              <a:avLst/>
              <a:gdLst/>
              <a:ahLst/>
              <a:cxnLst/>
              <a:rect l="l" t="t" r="r" b="b"/>
              <a:pathLst>
                <a:path w="8615680" h="2934334">
                  <a:moveTo>
                    <a:pt x="1767738" y="2934271"/>
                  </a:moveTo>
                  <a:lnTo>
                    <a:pt x="1719922" y="2882709"/>
                  </a:lnTo>
                  <a:lnTo>
                    <a:pt x="1690573" y="2845600"/>
                  </a:lnTo>
                  <a:lnTo>
                    <a:pt x="1663458" y="2806801"/>
                  </a:lnTo>
                  <a:lnTo>
                    <a:pt x="1638706" y="2766491"/>
                  </a:lnTo>
                  <a:lnTo>
                    <a:pt x="1616417" y="2724785"/>
                  </a:lnTo>
                  <a:lnTo>
                    <a:pt x="1596707" y="2681821"/>
                  </a:lnTo>
                  <a:lnTo>
                    <a:pt x="1579664" y="2637739"/>
                  </a:lnTo>
                  <a:lnTo>
                    <a:pt x="1565427" y="2592679"/>
                  </a:lnTo>
                  <a:lnTo>
                    <a:pt x="1554073" y="2546781"/>
                  </a:lnTo>
                  <a:lnTo>
                    <a:pt x="1545729" y="2500185"/>
                  </a:lnTo>
                  <a:lnTo>
                    <a:pt x="1540205" y="2452878"/>
                  </a:lnTo>
                  <a:lnTo>
                    <a:pt x="1536890" y="2404961"/>
                  </a:lnTo>
                  <a:lnTo>
                    <a:pt x="1535239" y="2356574"/>
                  </a:lnTo>
                  <a:lnTo>
                    <a:pt x="1534693" y="2307933"/>
                  </a:lnTo>
                  <a:lnTo>
                    <a:pt x="1534756" y="2210549"/>
                  </a:lnTo>
                  <a:lnTo>
                    <a:pt x="1534261" y="2162175"/>
                  </a:lnTo>
                  <a:lnTo>
                    <a:pt x="1532686" y="2114245"/>
                  </a:lnTo>
                  <a:lnTo>
                    <a:pt x="1529486" y="2066937"/>
                  </a:lnTo>
                  <a:lnTo>
                    <a:pt x="1524088" y="2020443"/>
                  </a:lnTo>
                  <a:lnTo>
                    <a:pt x="1515973" y="1974938"/>
                  </a:lnTo>
                  <a:lnTo>
                    <a:pt x="1504581" y="1930603"/>
                  </a:lnTo>
                  <a:lnTo>
                    <a:pt x="1489367" y="1887613"/>
                  </a:lnTo>
                  <a:lnTo>
                    <a:pt x="1469771" y="1846148"/>
                  </a:lnTo>
                  <a:lnTo>
                    <a:pt x="1445260" y="1806397"/>
                  </a:lnTo>
                  <a:lnTo>
                    <a:pt x="1414475" y="1767878"/>
                  </a:lnTo>
                  <a:lnTo>
                    <a:pt x="1379575" y="1733715"/>
                  </a:lnTo>
                  <a:lnTo>
                    <a:pt x="1341081" y="1703654"/>
                  </a:lnTo>
                  <a:lnTo>
                    <a:pt x="1299476" y="1677454"/>
                  </a:lnTo>
                  <a:lnTo>
                    <a:pt x="1288846" y="1672018"/>
                  </a:lnTo>
                  <a:lnTo>
                    <a:pt x="1255293" y="1654860"/>
                  </a:lnTo>
                  <a:lnTo>
                    <a:pt x="1209040" y="1635620"/>
                  </a:lnTo>
                  <a:lnTo>
                    <a:pt x="1161224" y="1619504"/>
                  </a:lnTo>
                  <a:lnTo>
                    <a:pt x="1112342" y="1606232"/>
                  </a:lnTo>
                  <a:lnTo>
                    <a:pt x="1062926" y="1595589"/>
                  </a:lnTo>
                  <a:lnTo>
                    <a:pt x="1013472" y="1587309"/>
                  </a:lnTo>
                  <a:lnTo>
                    <a:pt x="964031" y="1580857"/>
                  </a:lnTo>
                  <a:lnTo>
                    <a:pt x="914374" y="1575523"/>
                  </a:lnTo>
                  <a:lnTo>
                    <a:pt x="765111" y="1561490"/>
                  </a:lnTo>
                  <a:lnTo>
                    <a:pt x="715581" y="1555877"/>
                  </a:lnTo>
                  <a:lnTo>
                    <a:pt x="666343" y="1548993"/>
                  </a:lnTo>
                  <a:lnTo>
                    <a:pt x="617474" y="1540370"/>
                  </a:lnTo>
                  <a:lnTo>
                    <a:pt x="569074" y="1529511"/>
                  </a:lnTo>
                  <a:lnTo>
                    <a:pt x="521258" y="1515960"/>
                  </a:lnTo>
                  <a:lnTo>
                    <a:pt x="475894" y="1499984"/>
                  </a:lnTo>
                  <a:lnTo>
                    <a:pt x="431914" y="1481315"/>
                  </a:lnTo>
                  <a:lnTo>
                    <a:pt x="389331" y="1460068"/>
                  </a:lnTo>
                  <a:lnTo>
                    <a:pt x="348183" y="1436357"/>
                  </a:lnTo>
                  <a:lnTo>
                    <a:pt x="308457" y="1410335"/>
                  </a:lnTo>
                  <a:lnTo>
                    <a:pt x="270217" y="1382102"/>
                  </a:lnTo>
                  <a:lnTo>
                    <a:pt x="233451" y="1351788"/>
                  </a:lnTo>
                  <a:lnTo>
                    <a:pt x="198196" y="1319517"/>
                  </a:lnTo>
                  <a:lnTo>
                    <a:pt x="164465" y="1285417"/>
                  </a:lnTo>
                  <a:lnTo>
                    <a:pt x="132283" y="1249603"/>
                  </a:lnTo>
                  <a:lnTo>
                    <a:pt x="101676" y="1212202"/>
                  </a:lnTo>
                  <a:lnTo>
                    <a:pt x="72656" y="1173353"/>
                  </a:lnTo>
                  <a:lnTo>
                    <a:pt x="45250" y="1133157"/>
                  </a:lnTo>
                  <a:lnTo>
                    <a:pt x="19469" y="1091755"/>
                  </a:lnTo>
                  <a:lnTo>
                    <a:pt x="0" y="1057440"/>
                  </a:lnTo>
                  <a:lnTo>
                    <a:pt x="0" y="2934271"/>
                  </a:lnTo>
                  <a:lnTo>
                    <a:pt x="1767738" y="2934271"/>
                  </a:lnTo>
                  <a:close/>
                </a:path>
                <a:path w="8615680" h="2934334">
                  <a:moveTo>
                    <a:pt x="8615070" y="485775"/>
                  </a:moveTo>
                  <a:lnTo>
                    <a:pt x="8612695" y="437756"/>
                  </a:lnTo>
                  <a:lnTo>
                    <a:pt x="8605647" y="390563"/>
                  </a:lnTo>
                  <a:lnTo>
                    <a:pt x="8594065" y="344487"/>
                  </a:lnTo>
                  <a:lnTo>
                    <a:pt x="8578088" y="299872"/>
                  </a:lnTo>
                  <a:lnTo>
                    <a:pt x="8557844" y="257022"/>
                  </a:lnTo>
                  <a:lnTo>
                    <a:pt x="8533447" y="216268"/>
                  </a:lnTo>
                  <a:lnTo>
                    <a:pt x="8505050" y="177901"/>
                  </a:lnTo>
                  <a:lnTo>
                    <a:pt x="8472792" y="142278"/>
                  </a:lnTo>
                  <a:lnTo>
                    <a:pt x="8437156" y="110007"/>
                  </a:lnTo>
                  <a:lnTo>
                    <a:pt x="8398802" y="81610"/>
                  </a:lnTo>
                  <a:lnTo>
                    <a:pt x="8358035" y="57226"/>
                  </a:lnTo>
                  <a:lnTo>
                    <a:pt x="8315185" y="36969"/>
                  </a:lnTo>
                  <a:lnTo>
                    <a:pt x="8270570" y="20993"/>
                  </a:lnTo>
                  <a:lnTo>
                    <a:pt x="8224507" y="9410"/>
                  </a:lnTo>
                  <a:lnTo>
                    <a:pt x="8177301" y="2374"/>
                  </a:lnTo>
                  <a:lnTo>
                    <a:pt x="8129295" y="0"/>
                  </a:lnTo>
                  <a:lnTo>
                    <a:pt x="2257958" y="0"/>
                  </a:lnTo>
                  <a:lnTo>
                    <a:pt x="2209952" y="2374"/>
                  </a:lnTo>
                  <a:lnTo>
                    <a:pt x="2162746" y="9410"/>
                  </a:lnTo>
                  <a:lnTo>
                    <a:pt x="2116683" y="20993"/>
                  </a:lnTo>
                  <a:lnTo>
                    <a:pt x="2072068" y="36969"/>
                  </a:lnTo>
                  <a:lnTo>
                    <a:pt x="2029218" y="57226"/>
                  </a:lnTo>
                  <a:lnTo>
                    <a:pt x="1988451" y="81610"/>
                  </a:lnTo>
                  <a:lnTo>
                    <a:pt x="1950097" y="110007"/>
                  </a:lnTo>
                  <a:lnTo>
                    <a:pt x="1914461" y="142278"/>
                  </a:lnTo>
                  <a:lnTo>
                    <a:pt x="1882203" y="177901"/>
                  </a:lnTo>
                  <a:lnTo>
                    <a:pt x="1853806" y="216268"/>
                  </a:lnTo>
                  <a:lnTo>
                    <a:pt x="1829409" y="257022"/>
                  </a:lnTo>
                  <a:lnTo>
                    <a:pt x="1809165" y="299872"/>
                  </a:lnTo>
                  <a:lnTo>
                    <a:pt x="1793189" y="344487"/>
                  </a:lnTo>
                  <a:lnTo>
                    <a:pt x="1781606" y="390563"/>
                  </a:lnTo>
                  <a:lnTo>
                    <a:pt x="1774558" y="437756"/>
                  </a:lnTo>
                  <a:lnTo>
                    <a:pt x="1772183" y="485775"/>
                  </a:lnTo>
                  <a:lnTo>
                    <a:pt x="1772183" y="1951050"/>
                  </a:lnTo>
                  <a:lnTo>
                    <a:pt x="1774558" y="1999068"/>
                  </a:lnTo>
                  <a:lnTo>
                    <a:pt x="1781606" y="2046262"/>
                  </a:lnTo>
                  <a:lnTo>
                    <a:pt x="1793189" y="2092337"/>
                  </a:lnTo>
                  <a:lnTo>
                    <a:pt x="1809165" y="2136952"/>
                  </a:lnTo>
                  <a:lnTo>
                    <a:pt x="1829409" y="2179802"/>
                  </a:lnTo>
                  <a:lnTo>
                    <a:pt x="1853806" y="2220557"/>
                  </a:lnTo>
                  <a:lnTo>
                    <a:pt x="1882203" y="2258911"/>
                  </a:lnTo>
                  <a:lnTo>
                    <a:pt x="1914461" y="2294547"/>
                  </a:lnTo>
                  <a:lnTo>
                    <a:pt x="1950097" y="2326817"/>
                  </a:lnTo>
                  <a:lnTo>
                    <a:pt x="1988451" y="2355215"/>
                  </a:lnTo>
                  <a:lnTo>
                    <a:pt x="2029218" y="2379599"/>
                  </a:lnTo>
                  <a:lnTo>
                    <a:pt x="2072068" y="2399855"/>
                  </a:lnTo>
                  <a:lnTo>
                    <a:pt x="2116683" y="2415832"/>
                  </a:lnTo>
                  <a:lnTo>
                    <a:pt x="2162746" y="2427401"/>
                  </a:lnTo>
                  <a:lnTo>
                    <a:pt x="2209952" y="2434450"/>
                  </a:lnTo>
                  <a:lnTo>
                    <a:pt x="2257958" y="2436825"/>
                  </a:lnTo>
                  <a:lnTo>
                    <a:pt x="8129295" y="2436825"/>
                  </a:lnTo>
                  <a:lnTo>
                    <a:pt x="8177301" y="2434450"/>
                  </a:lnTo>
                  <a:lnTo>
                    <a:pt x="8224507" y="2427401"/>
                  </a:lnTo>
                  <a:lnTo>
                    <a:pt x="8270570" y="2415832"/>
                  </a:lnTo>
                  <a:lnTo>
                    <a:pt x="8315185" y="2399855"/>
                  </a:lnTo>
                  <a:lnTo>
                    <a:pt x="8358035" y="2379599"/>
                  </a:lnTo>
                  <a:lnTo>
                    <a:pt x="8398802" y="2355215"/>
                  </a:lnTo>
                  <a:lnTo>
                    <a:pt x="8437156" y="2326817"/>
                  </a:lnTo>
                  <a:lnTo>
                    <a:pt x="8472792" y="2294547"/>
                  </a:lnTo>
                  <a:lnTo>
                    <a:pt x="8505050" y="2258911"/>
                  </a:lnTo>
                  <a:lnTo>
                    <a:pt x="8533447" y="2220557"/>
                  </a:lnTo>
                  <a:lnTo>
                    <a:pt x="8557844" y="2179802"/>
                  </a:lnTo>
                  <a:lnTo>
                    <a:pt x="8578088" y="2136952"/>
                  </a:lnTo>
                  <a:lnTo>
                    <a:pt x="8594065" y="2092337"/>
                  </a:lnTo>
                  <a:lnTo>
                    <a:pt x="8605647" y="2046262"/>
                  </a:lnTo>
                  <a:lnTo>
                    <a:pt x="8612695" y="1999068"/>
                  </a:lnTo>
                  <a:lnTo>
                    <a:pt x="8615070" y="1951050"/>
                  </a:lnTo>
                  <a:lnTo>
                    <a:pt x="8615070" y="485775"/>
                  </a:lnTo>
                  <a:close/>
                </a:path>
              </a:pathLst>
            </a:custGeom>
            <a:solidFill>
              <a:srgbClr val="CDB3BF"/>
            </a:solidFill>
          </p:spPr>
          <p:txBody>
            <a:bodyPr wrap="square" lIns="0" tIns="0" rIns="0" bIns="0" rtlCol="0"/>
            <a:lstStyle/>
            <a:p>
              <a:endParaRPr sz="1200"/>
            </a:p>
          </p:txBody>
        </p:sp>
        <p:sp>
          <p:nvSpPr>
            <p:cNvPr id="22" name="object 22"/>
            <p:cNvSpPr/>
            <p:nvPr/>
          </p:nvSpPr>
          <p:spPr>
            <a:xfrm>
              <a:off x="1413480" y="6601812"/>
              <a:ext cx="6688455" cy="852169"/>
            </a:xfrm>
            <a:custGeom>
              <a:avLst/>
              <a:gdLst/>
              <a:ahLst/>
              <a:cxnLst/>
              <a:rect l="l" t="t" r="r" b="b"/>
              <a:pathLst>
                <a:path w="6688455" h="852170">
                  <a:moveTo>
                    <a:pt x="6475124" y="851949"/>
                  </a:moveTo>
                  <a:lnTo>
                    <a:pt x="212987" y="851949"/>
                  </a:lnTo>
                  <a:lnTo>
                    <a:pt x="164151" y="846324"/>
                  </a:lnTo>
                  <a:lnTo>
                    <a:pt x="119320" y="830300"/>
                  </a:lnTo>
                  <a:lnTo>
                    <a:pt x="79774" y="805158"/>
                  </a:lnTo>
                  <a:lnTo>
                    <a:pt x="46790" y="772174"/>
                  </a:lnTo>
                  <a:lnTo>
                    <a:pt x="21648" y="732628"/>
                  </a:lnTo>
                  <a:lnTo>
                    <a:pt x="5625" y="687797"/>
                  </a:lnTo>
                  <a:lnTo>
                    <a:pt x="0" y="638961"/>
                  </a:lnTo>
                  <a:lnTo>
                    <a:pt x="0" y="212987"/>
                  </a:lnTo>
                  <a:lnTo>
                    <a:pt x="5625" y="164151"/>
                  </a:lnTo>
                  <a:lnTo>
                    <a:pt x="21648" y="119320"/>
                  </a:lnTo>
                  <a:lnTo>
                    <a:pt x="46790" y="79774"/>
                  </a:lnTo>
                  <a:lnTo>
                    <a:pt x="79774" y="46790"/>
                  </a:lnTo>
                  <a:lnTo>
                    <a:pt x="119320" y="21648"/>
                  </a:lnTo>
                  <a:lnTo>
                    <a:pt x="164151" y="5625"/>
                  </a:lnTo>
                  <a:lnTo>
                    <a:pt x="212987" y="0"/>
                  </a:lnTo>
                  <a:lnTo>
                    <a:pt x="6475124" y="0"/>
                  </a:lnTo>
                  <a:lnTo>
                    <a:pt x="6523960" y="5625"/>
                  </a:lnTo>
                  <a:lnTo>
                    <a:pt x="6568791" y="21648"/>
                  </a:lnTo>
                  <a:lnTo>
                    <a:pt x="6608337" y="46790"/>
                  </a:lnTo>
                  <a:lnTo>
                    <a:pt x="6641321" y="79774"/>
                  </a:lnTo>
                  <a:lnTo>
                    <a:pt x="6666463" y="119320"/>
                  </a:lnTo>
                  <a:lnTo>
                    <a:pt x="6682486" y="164151"/>
                  </a:lnTo>
                  <a:lnTo>
                    <a:pt x="6688111" y="212987"/>
                  </a:lnTo>
                  <a:lnTo>
                    <a:pt x="6688111" y="638961"/>
                  </a:lnTo>
                  <a:lnTo>
                    <a:pt x="6682486" y="687797"/>
                  </a:lnTo>
                  <a:lnTo>
                    <a:pt x="6666463" y="732628"/>
                  </a:lnTo>
                  <a:lnTo>
                    <a:pt x="6641321" y="772174"/>
                  </a:lnTo>
                  <a:lnTo>
                    <a:pt x="6608337" y="805158"/>
                  </a:lnTo>
                  <a:lnTo>
                    <a:pt x="6568791" y="830300"/>
                  </a:lnTo>
                  <a:lnTo>
                    <a:pt x="6523960" y="846324"/>
                  </a:lnTo>
                  <a:lnTo>
                    <a:pt x="6475124" y="851949"/>
                  </a:lnTo>
                  <a:close/>
                </a:path>
              </a:pathLst>
            </a:custGeom>
            <a:solidFill>
              <a:srgbClr val="331B2B"/>
            </a:solidFill>
          </p:spPr>
          <p:txBody>
            <a:bodyPr wrap="square" lIns="0" tIns="0" rIns="0" bIns="0" rtlCol="0"/>
            <a:lstStyle/>
            <a:p>
              <a:endParaRPr sz="1200"/>
            </a:p>
          </p:txBody>
        </p:sp>
      </p:grpSp>
      <p:sp>
        <p:nvSpPr>
          <p:cNvPr id="23" name="object 23"/>
          <p:cNvSpPr txBox="1"/>
          <p:nvPr/>
        </p:nvSpPr>
        <p:spPr>
          <a:xfrm>
            <a:off x="1074664" y="4296892"/>
            <a:ext cx="4194387" cy="1653658"/>
          </a:xfrm>
          <a:prstGeom prst="rect">
            <a:avLst/>
          </a:prstGeom>
        </p:spPr>
        <p:txBody>
          <a:bodyPr vert="horz" wrap="square" lIns="0" tIns="161290" rIns="0" bIns="0" rtlCol="0">
            <a:spAutoFit/>
          </a:bodyPr>
          <a:lstStyle/>
          <a:p>
            <a:pPr marL="8467">
              <a:spcBef>
                <a:spcPts val="1270"/>
              </a:spcBef>
            </a:pPr>
            <a:r>
              <a:rPr sz="2767" b="1" spc="-37" dirty="0">
                <a:solidFill>
                  <a:srgbClr val="ECDFD0"/>
                </a:solidFill>
                <a:latin typeface="Tahoma"/>
                <a:cs typeface="Tahoma"/>
              </a:rPr>
              <a:t>Safety</a:t>
            </a:r>
            <a:r>
              <a:rPr sz="2767" b="1" spc="-90" dirty="0">
                <a:solidFill>
                  <a:srgbClr val="ECDFD0"/>
                </a:solidFill>
                <a:latin typeface="Tahoma"/>
                <a:cs typeface="Tahoma"/>
              </a:rPr>
              <a:t> </a:t>
            </a:r>
            <a:r>
              <a:rPr sz="2767" b="1" spc="257" dirty="0">
                <a:solidFill>
                  <a:srgbClr val="ECDFD0"/>
                </a:solidFill>
                <a:latin typeface="Tahoma"/>
                <a:cs typeface="Tahoma"/>
              </a:rPr>
              <a:t>&amp;</a:t>
            </a:r>
            <a:r>
              <a:rPr sz="2767" b="1" spc="-90" dirty="0">
                <a:solidFill>
                  <a:srgbClr val="ECDFD0"/>
                </a:solidFill>
                <a:latin typeface="Tahoma"/>
                <a:cs typeface="Tahoma"/>
              </a:rPr>
              <a:t> </a:t>
            </a:r>
            <a:r>
              <a:rPr sz="2767" b="1" dirty="0">
                <a:solidFill>
                  <a:srgbClr val="ECDFD0"/>
                </a:solidFill>
                <a:latin typeface="Tahoma"/>
                <a:cs typeface="Tahoma"/>
              </a:rPr>
              <a:t>Cost</a:t>
            </a:r>
            <a:r>
              <a:rPr sz="2767" b="1" spc="-90" dirty="0">
                <a:solidFill>
                  <a:srgbClr val="ECDFD0"/>
                </a:solidFill>
                <a:latin typeface="Tahoma"/>
                <a:cs typeface="Tahoma"/>
              </a:rPr>
              <a:t> </a:t>
            </a:r>
            <a:r>
              <a:rPr sz="2767" b="1" spc="-7" dirty="0">
                <a:solidFill>
                  <a:srgbClr val="ECDFD0"/>
                </a:solidFill>
                <a:latin typeface="Tahoma"/>
                <a:cs typeface="Tahoma"/>
              </a:rPr>
              <a:t>Efficiency</a:t>
            </a:r>
            <a:endParaRPr sz="2767">
              <a:latin typeface="Tahoma"/>
              <a:cs typeface="Tahoma"/>
            </a:endParaRPr>
          </a:p>
          <a:p>
            <a:pPr marL="231152" marR="797177">
              <a:lnSpc>
                <a:spcPct val="114100"/>
              </a:lnSpc>
              <a:spcBef>
                <a:spcPts val="510"/>
              </a:spcBef>
            </a:pPr>
            <a:r>
              <a:rPr sz="1967" b="1" dirty="0">
                <a:solidFill>
                  <a:srgbClr val="331B2B"/>
                </a:solidFill>
                <a:latin typeface="Tahoma"/>
                <a:cs typeface="Tahoma"/>
              </a:rPr>
              <a:t>Analyze</a:t>
            </a:r>
            <a:r>
              <a:rPr sz="1967" b="1" spc="-50" dirty="0">
                <a:solidFill>
                  <a:srgbClr val="331B2B"/>
                </a:solidFill>
                <a:latin typeface="Tahoma"/>
                <a:cs typeface="Tahoma"/>
              </a:rPr>
              <a:t> </a:t>
            </a:r>
            <a:r>
              <a:rPr sz="1967" b="1" spc="-60" dirty="0">
                <a:solidFill>
                  <a:srgbClr val="331B2B"/>
                </a:solidFill>
                <a:latin typeface="Tahoma"/>
                <a:cs typeface="Tahoma"/>
              </a:rPr>
              <a:t>safety</a:t>
            </a:r>
            <a:r>
              <a:rPr sz="1967" b="1" spc="-50" dirty="0">
                <a:solidFill>
                  <a:srgbClr val="331B2B"/>
                </a:solidFill>
                <a:latin typeface="Tahoma"/>
                <a:cs typeface="Tahoma"/>
              </a:rPr>
              <a:t> </a:t>
            </a:r>
            <a:r>
              <a:rPr sz="1967" b="1" dirty="0">
                <a:solidFill>
                  <a:srgbClr val="331B2B"/>
                </a:solidFill>
                <a:latin typeface="Tahoma"/>
                <a:cs typeface="Tahoma"/>
              </a:rPr>
              <a:t>and</a:t>
            </a:r>
            <a:r>
              <a:rPr sz="1967" b="1" spc="-50" dirty="0">
                <a:solidFill>
                  <a:srgbClr val="331B2B"/>
                </a:solidFill>
                <a:latin typeface="Tahoma"/>
                <a:cs typeface="Tahoma"/>
              </a:rPr>
              <a:t> </a:t>
            </a:r>
            <a:r>
              <a:rPr sz="1967" b="1" spc="-13" dirty="0">
                <a:solidFill>
                  <a:srgbClr val="331B2B"/>
                </a:solidFill>
                <a:latin typeface="Tahoma"/>
                <a:cs typeface="Tahoma"/>
              </a:rPr>
              <a:t>cost </a:t>
            </a:r>
            <a:r>
              <a:rPr sz="1967" b="1" dirty="0">
                <a:solidFill>
                  <a:srgbClr val="331B2B"/>
                </a:solidFill>
                <a:latin typeface="Tahoma"/>
                <a:cs typeface="Tahoma"/>
              </a:rPr>
              <a:t>implications</a:t>
            </a:r>
            <a:r>
              <a:rPr sz="1967" b="1" spc="-57" dirty="0">
                <a:solidFill>
                  <a:srgbClr val="331B2B"/>
                </a:solidFill>
                <a:latin typeface="Tahoma"/>
                <a:cs typeface="Tahoma"/>
              </a:rPr>
              <a:t> </a:t>
            </a:r>
            <a:r>
              <a:rPr sz="1967" b="1" spc="-17" dirty="0">
                <a:solidFill>
                  <a:srgbClr val="331B2B"/>
                </a:solidFill>
                <a:latin typeface="Tahoma"/>
                <a:cs typeface="Tahoma"/>
              </a:rPr>
              <a:t>compared</a:t>
            </a:r>
            <a:r>
              <a:rPr sz="1967" b="1" spc="-53" dirty="0">
                <a:solidFill>
                  <a:srgbClr val="331B2B"/>
                </a:solidFill>
                <a:latin typeface="Tahoma"/>
                <a:cs typeface="Tahoma"/>
              </a:rPr>
              <a:t> </a:t>
            </a:r>
            <a:r>
              <a:rPr sz="1967" b="1" spc="-17" dirty="0">
                <a:solidFill>
                  <a:srgbClr val="331B2B"/>
                </a:solidFill>
                <a:latin typeface="Tahoma"/>
                <a:cs typeface="Tahoma"/>
              </a:rPr>
              <a:t>to </a:t>
            </a:r>
            <a:r>
              <a:rPr sz="1967" b="1" dirty="0">
                <a:solidFill>
                  <a:srgbClr val="331B2B"/>
                </a:solidFill>
                <a:latin typeface="Tahoma"/>
                <a:cs typeface="Tahoma"/>
              </a:rPr>
              <a:t>traditional</a:t>
            </a:r>
            <a:r>
              <a:rPr sz="1967" b="1" spc="-23" dirty="0">
                <a:solidFill>
                  <a:srgbClr val="331B2B"/>
                </a:solidFill>
                <a:latin typeface="Tahoma"/>
                <a:cs typeface="Tahoma"/>
              </a:rPr>
              <a:t> </a:t>
            </a:r>
            <a:r>
              <a:rPr sz="1967" b="1" spc="-7" dirty="0">
                <a:solidFill>
                  <a:srgbClr val="331B2B"/>
                </a:solidFill>
                <a:latin typeface="Tahoma"/>
                <a:cs typeface="Tahoma"/>
              </a:rPr>
              <a:t>techniques.</a:t>
            </a:r>
            <a:endParaRPr sz="1967">
              <a:latin typeface="Tahoma"/>
              <a:cs typeface="Tahoma"/>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4030216" y="3623815"/>
            <a:ext cx="3931920" cy="2150110"/>
            <a:chOff x="6045324" y="5435722"/>
            <a:chExt cx="5897880" cy="3225165"/>
          </a:xfrm>
        </p:grpSpPr>
        <p:sp>
          <p:nvSpPr>
            <p:cNvPr id="3" name="object 3"/>
            <p:cNvSpPr/>
            <p:nvPr/>
          </p:nvSpPr>
          <p:spPr>
            <a:xfrm>
              <a:off x="6347560" y="6129851"/>
              <a:ext cx="5595620" cy="2531110"/>
            </a:xfrm>
            <a:custGeom>
              <a:avLst/>
              <a:gdLst/>
              <a:ahLst/>
              <a:cxnLst/>
              <a:rect l="l" t="t" r="r" b="b"/>
              <a:pathLst>
                <a:path w="5595620" h="2531109">
                  <a:moveTo>
                    <a:pt x="5110736" y="2530675"/>
                  </a:moveTo>
                  <a:lnTo>
                    <a:pt x="485771" y="2530675"/>
                  </a:lnTo>
                  <a:lnTo>
                    <a:pt x="437762" y="2528298"/>
                  </a:lnTo>
                  <a:lnTo>
                    <a:pt x="390562" y="2521255"/>
                  </a:lnTo>
                  <a:lnTo>
                    <a:pt x="344494" y="2509677"/>
                  </a:lnTo>
                  <a:lnTo>
                    <a:pt x="299876" y="2493698"/>
                  </a:lnTo>
                  <a:lnTo>
                    <a:pt x="257028" y="2473448"/>
                  </a:lnTo>
                  <a:lnTo>
                    <a:pt x="216266" y="2449060"/>
                  </a:lnTo>
                  <a:lnTo>
                    <a:pt x="177911" y="2420665"/>
                  </a:lnTo>
                  <a:lnTo>
                    <a:pt x="142280" y="2388395"/>
                  </a:lnTo>
                  <a:lnTo>
                    <a:pt x="110010" y="2352764"/>
                  </a:lnTo>
                  <a:lnTo>
                    <a:pt x="81615" y="2314408"/>
                  </a:lnTo>
                  <a:lnTo>
                    <a:pt x="57227" y="2273647"/>
                  </a:lnTo>
                  <a:lnTo>
                    <a:pt x="36977" y="2230798"/>
                  </a:lnTo>
                  <a:lnTo>
                    <a:pt x="20997" y="2186181"/>
                  </a:lnTo>
                  <a:lnTo>
                    <a:pt x="9420" y="2140113"/>
                  </a:lnTo>
                  <a:lnTo>
                    <a:pt x="2377" y="2092913"/>
                  </a:lnTo>
                  <a:lnTo>
                    <a:pt x="0" y="2044900"/>
                  </a:lnTo>
                  <a:lnTo>
                    <a:pt x="0" y="485775"/>
                  </a:lnTo>
                  <a:lnTo>
                    <a:pt x="2377" y="437762"/>
                  </a:lnTo>
                  <a:lnTo>
                    <a:pt x="9420" y="390562"/>
                  </a:lnTo>
                  <a:lnTo>
                    <a:pt x="20997" y="344494"/>
                  </a:lnTo>
                  <a:lnTo>
                    <a:pt x="36977" y="299876"/>
                  </a:lnTo>
                  <a:lnTo>
                    <a:pt x="57227" y="257028"/>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2" y="2377"/>
                  </a:lnTo>
                  <a:lnTo>
                    <a:pt x="485774" y="0"/>
                  </a:lnTo>
                  <a:lnTo>
                    <a:pt x="5110733" y="0"/>
                  </a:lnTo>
                  <a:lnTo>
                    <a:pt x="5158745" y="2377"/>
                  </a:lnTo>
                  <a:lnTo>
                    <a:pt x="5205945" y="9420"/>
                  </a:lnTo>
                  <a:lnTo>
                    <a:pt x="5252012" y="20997"/>
                  </a:lnTo>
                  <a:lnTo>
                    <a:pt x="5296630" y="36977"/>
                  </a:lnTo>
                  <a:lnTo>
                    <a:pt x="5339478" y="57227"/>
                  </a:lnTo>
                  <a:lnTo>
                    <a:pt x="5380240" y="81615"/>
                  </a:lnTo>
                  <a:lnTo>
                    <a:pt x="5418595" y="110010"/>
                  </a:lnTo>
                  <a:lnTo>
                    <a:pt x="5454226" y="142280"/>
                  </a:lnTo>
                  <a:lnTo>
                    <a:pt x="5486496" y="177911"/>
                  </a:lnTo>
                  <a:lnTo>
                    <a:pt x="5514891" y="216266"/>
                  </a:lnTo>
                  <a:lnTo>
                    <a:pt x="5539279" y="257028"/>
                  </a:lnTo>
                  <a:lnTo>
                    <a:pt x="5559529" y="299876"/>
                  </a:lnTo>
                  <a:lnTo>
                    <a:pt x="5575509" y="344494"/>
                  </a:lnTo>
                  <a:lnTo>
                    <a:pt x="5587087" y="390562"/>
                  </a:lnTo>
                  <a:lnTo>
                    <a:pt x="5594130" y="437762"/>
                  </a:lnTo>
                  <a:lnTo>
                    <a:pt x="5595165" y="458670"/>
                  </a:lnTo>
                  <a:lnTo>
                    <a:pt x="5595165" y="2072005"/>
                  </a:lnTo>
                  <a:lnTo>
                    <a:pt x="5587087" y="2140113"/>
                  </a:lnTo>
                  <a:lnTo>
                    <a:pt x="5575509" y="2186181"/>
                  </a:lnTo>
                  <a:lnTo>
                    <a:pt x="5559529" y="2230798"/>
                  </a:lnTo>
                  <a:lnTo>
                    <a:pt x="5539279" y="2273647"/>
                  </a:lnTo>
                  <a:lnTo>
                    <a:pt x="5514891" y="2314408"/>
                  </a:lnTo>
                  <a:lnTo>
                    <a:pt x="5486496" y="2352764"/>
                  </a:lnTo>
                  <a:lnTo>
                    <a:pt x="5454226" y="2388395"/>
                  </a:lnTo>
                  <a:lnTo>
                    <a:pt x="5418595" y="2420665"/>
                  </a:lnTo>
                  <a:lnTo>
                    <a:pt x="5380240" y="2449060"/>
                  </a:lnTo>
                  <a:lnTo>
                    <a:pt x="5339478" y="2473448"/>
                  </a:lnTo>
                  <a:lnTo>
                    <a:pt x="5296630" y="2493698"/>
                  </a:lnTo>
                  <a:lnTo>
                    <a:pt x="5252012" y="2509677"/>
                  </a:lnTo>
                  <a:lnTo>
                    <a:pt x="5205945" y="2521255"/>
                  </a:lnTo>
                  <a:lnTo>
                    <a:pt x="5158745" y="2528298"/>
                  </a:lnTo>
                  <a:lnTo>
                    <a:pt x="5110736" y="2530675"/>
                  </a:lnTo>
                  <a:close/>
                </a:path>
              </a:pathLst>
            </a:custGeom>
            <a:solidFill>
              <a:srgbClr val="CDB3BF"/>
            </a:solidFill>
          </p:spPr>
          <p:txBody>
            <a:bodyPr wrap="square" lIns="0" tIns="0" rIns="0" bIns="0" rtlCol="0"/>
            <a:lstStyle/>
            <a:p>
              <a:endParaRPr sz="1200"/>
            </a:p>
          </p:txBody>
        </p:sp>
        <p:sp>
          <p:nvSpPr>
            <p:cNvPr id="4" name="object 4"/>
            <p:cNvSpPr/>
            <p:nvPr/>
          </p:nvSpPr>
          <p:spPr>
            <a:xfrm>
              <a:off x="6045324" y="5435722"/>
              <a:ext cx="3671570" cy="803275"/>
            </a:xfrm>
            <a:custGeom>
              <a:avLst/>
              <a:gdLst/>
              <a:ahLst/>
              <a:cxnLst/>
              <a:rect l="l" t="t" r="r" b="b"/>
              <a:pathLst>
                <a:path w="3671570" h="803275">
                  <a:moveTo>
                    <a:pt x="3470630"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3470630" y="0"/>
                  </a:lnTo>
                  <a:lnTo>
                    <a:pt x="3516669" y="5302"/>
                  </a:lnTo>
                  <a:lnTo>
                    <a:pt x="3558932" y="20408"/>
                  </a:lnTo>
                  <a:lnTo>
                    <a:pt x="3596214" y="44111"/>
                  </a:lnTo>
                  <a:lnTo>
                    <a:pt x="3627308" y="75205"/>
                  </a:lnTo>
                  <a:lnTo>
                    <a:pt x="3651011" y="112487"/>
                  </a:lnTo>
                  <a:lnTo>
                    <a:pt x="3666116" y="154749"/>
                  </a:lnTo>
                  <a:lnTo>
                    <a:pt x="3671419" y="200788"/>
                  </a:lnTo>
                  <a:lnTo>
                    <a:pt x="3671419" y="602366"/>
                  </a:lnTo>
                  <a:lnTo>
                    <a:pt x="3666116" y="648405"/>
                  </a:lnTo>
                  <a:lnTo>
                    <a:pt x="3651011" y="690668"/>
                  </a:lnTo>
                  <a:lnTo>
                    <a:pt x="3627308" y="727950"/>
                  </a:lnTo>
                  <a:lnTo>
                    <a:pt x="3596214" y="759044"/>
                  </a:lnTo>
                  <a:lnTo>
                    <a:pt x="3558932" y="782747"/>
                  </a:lnTo>
                  <a:lnTo>
                    <a:pt x="3516669" y="797852"/>
                  </a:lnTo>
                  <a:lnTo>
                    <a:pt x="3470630" y="803155"/>
                  </a:lnTo>
                  <a:close/>
                </a:path>
              </a:pathLst>
            </a:custGeom>
            <a:solidFill>
              <a:srgbClr val="331B2B"/>
            </a:solidFill>
          </p:spPr>
          <p:txBody>
            <a:bodyPr wrap="square" lIns="0" tIns="0" rIns="0" bIns="0" rtlCol="0"/>
            <a:lstStyle/>
            <a:p>
              <a:endParaRPr sz="1200"/>
            </a:p>
          </p:txBody>
        </p:sp>
      </p:grpSp>
      <p:sp>
        <p:nvSpPr>
          <p:cNvPr id="5" name="object 5"/>
          <p:cNvSpPr txBox="1"/>
          <p:nvPr/>
        </p:nvSpPr>
        <p:spPr>
          <a:xfrm>
            <a:off x="4154495" y="3437890"/>
            <a:ext cx="3440007" cy="2057400"/>
          </a:xfrm>
          <a:prstGeom prst="rect">
            <a:avLst/>
          </a:prstGeom>
        </p:spPr>
        <p:txBody>
          <a:bodyPr vert="horz" wrap="square" lIns="0" tIns="240453" rIns="0" bIns="0" rtlCol="0">
            <a:spAutoFit/>
          </a:bodyPr>
          <a:lstStyle/>
          <a:p>
            <a:pPr marL="8467">
              <a:spcBef>
                <a:spcPts val="1893"/>
              </a:spcBef>
            </a:pPr>
            <a:r>
              <a:rPr sz="2600" b="1" dirty="0">
                <a:solidFill>
                  <a:srgbClr val="ECDFD0"/>
                </a:solidFill>
                <a:latin typeface="Tahoma"/>
                <a:cs typeface="Tahoma"/>
              </a:rPr>
              <a:t>Second</a:t>
            </a:r>
            <a:r>
              <a:rPr sz="2600" b="1" spc="-127" dirty="0">
                <a:solidFill>
                  <a:srgbClr val="ECDFD0"/>
                </a:solidFill>
                <a:latin typeface="Tahoma"/>
                <a:cs typeface="Tahoma"/>
              </a:rPr>
              <a:t> </a:t>
            </a:r>
            <a:r>
              <a:rPr sz="2600" b="1" spc="63" dirty="0">
                <a:solidFill>
                  <a:srgbClr val="ECDFD0"/>
                </a:solidFill>
                <a:latin typeface="Tahoma"/>
                <a:cs typeface="Tahoma"/>
              </a:rPr>
              <a:t>Limit</a:t>
            </a:r>
            <a:endParaRPr sz="2600">
              <a:latin typeface="Tahoma"/>
              <a:cs typeface="Tahoma"/>
            </a:endParaRPr>
          </a:p>
          <a:p>
            <a:pPr marL="321749" marR="3387">
              <a:lnSpc>
                <a:spcPct val="116100"/>
              </a:lnSpc>
              <a:spcBef>
                <a:spcPts val="933"/>
              </a:spcBef>
            </a:pPr>
            <a:r>
              <a:rPr sz="1867" b="1" dirty="0">
                <a:solidFill>
                  <a:srgbClr val="331B2B"/>
                </a:solidFill>
                <a:latin typeface="Tahoma"/>
                <a:cs typeface="Tahoma"/>
              </a:rPr>
              <a:t>Limitations</a:t>
            </a:r>
            <a:r>
              <a:rPr sz="1867" b="1" spc="67" dirty="0">
                <a:solidFill>
                  <a:srgbClr val="331B2B"/>
                </a:solidFill>
                <a:latin typeface="Tahoma"/>
                <a:cs typeface="Tahoma"/>
              </a:rPr>
              <a:t> </a:t>
            </a:r>
            <a:r>
              <a:rPr sz="1867" b="1" spc="-7" dirty="0">
                <a:solidFill>
                  <a:srgbClr val="331B2B"/>
                </a:solidFill>
                <a:latin typeface="Tahoma"/>
                <a:cs typeface="Tahoma"/>
              </a:rPr>
              <a:t>include </a:t>
            </a:r>
            <a:r>
              <a:rPr sz="1867" b="1" dirty="0">
                <a:solidFill>
                  <a:srgbClr val="331B2B"/>
                </a:solidFill>
                <a:latin typeface="Tahoma"/>
                <a:cs typeface="Tahoma"/>
              </a:rPr>
              <a:t>environmental</a:t>
            </a:r>
            <a:r>
              <a:rPr sz="1867" b="1" spc="-57" dirty="0">
                <a:solidFill>
                  <a:srgbClr val="331B2B"/>
                </a:solidFill>
                <a:latin typeface="Tahoma"/>
                <a:cs typeface="Tahoma"/>
              </a:rPr>
              <a:t> </a:t>
            </a:r>
            <a:r>
              <a:rPr sz="1867" b="1" spc="-7" dirty="0">
                <a:solidFill>
                  <a:srgbClr val="331B2B"/>
                </a:solidFill>
                <a:latin typeface="Tahoma"/>
                <a:cs typeface="Tahoma"/>
              </a:rPr>
              <a:t>conditions, hardware</a:t>
            </a:r>
            <a:r>
              <a:rPr sz="1867" b="1" spc="-93" dirty="0">
                <a:solidFill>
                  <a:srgbClr val="331B2B"/>
                </a:solidFill>
                <a:latin typeface="Tahoma"/>
                <a:cs typeface="Tahoma"/>
              </a:rPr>
              <a:t> </a:t>
            </a:r>
            <a:r>
              <a:rPr sz="1867" b="1" spc="-20" dirty="0">
                <a:solidFill>
                  <a:srgbClr val="331B2B"/>
                </a:solidFill>
                <a:latin typeface="Tahoma"/>
                <a:cs typeface="Tahoma"/>
              </a:rPr>
              <a:t>constraints,</a:t>
            </a:r>
            <a:r>
              <a:rPr sz="1867" b="1" spc="-90" dirty="0">
                <a:solidFill>
                  <a:srgbClr val="331B2B"/>
                </a:solidFill>
                <a:latin typeface="Tahoma"/>
                <a:cs typeface="Tahoma"/>
              </a:rPr>
              <a:t> </a:t>
            </a:r>
            <a:r>
              <a:rPr sz="1867" b="1" spc="-17" dirty="0">
                <a:solidFill>
                  <a:srgbClr val="331B2B"/>
                </a:solidFill>
                <a:latin typeface="Tahoma"/>
                <a:cs typeface="Tahoma"/>
              </a:rPr>
              <a:t>and </a:t>
            </a:r>
            <a:r>
              <a:rPr sz="1867" b="1" spc="-13" dirty="0">
                <a:solidFill>
                  <a:srgbClr val="331B2B"/>
                </a:solidFill>
                <a:latin typeface="Tahoma"/>
                <a:cs typeface="Tahoma"/>
              </a:rPr>
              <a:t>user</a:t>
            </a:r>
            <a:r>
              <a:rPr sz="1867" b="1" spc="-107" dirty="0">
                <a:solidFill>
                  <a:srgbClr val="331B2B"/>
                </a:solidFill>
                <a:latin typeface="Tahoma"/>
                <a:cs typeface="Tahoma"/>
              </a:rPr>
              <a:t> </a:t>
            </a:r>
            <a:r>
              <a:rPr sz="1867" b="1" spc="-30" dirty="0">
                <a:solidFill>
                  <a:srgbClr val="331B2B"/>
                </a:solidFill>
                <a:latin typeface="Tahoma"/>
                <a:cs typeface="Tahoma"/>
              </a:rPr>
              <a:t>testing</a:t>
            </a:r>
            <a:r>
              <a:rPr sz="1867" b="1" spc="-107" dirty="0">
                <a:solidFill>
                  <a:srgbClr val="331B2B"/>
                </a:solidFill>
                <a:latin typeface="Tahoma"/>
                <a:cs typeface="Tahoma"/>
              </a:rPr>
              <a:t> </a:t>
            </a:r>
            <a:r>
              <a:rPr sz="1867" b="1" spc="-7" dirty="0">
                <a:solidFill>
                  <a:srgbClr val="331B2B"/>
                </a:solidFill>
                <a:latin typeface="Tahoma"/>
                <a:cs typeface="Tahoma"/>
              </a:rPr>
              <a:t>scope</a:t>
            </a:r>
            <a:endParaRPr sz="1867">
              <a:latin typeface="Tahoma"/>
              <a:cs typeface="Tahoma"/>
            </a:endParaRPr>
          </a:p>
        </p:txBody>
      </p:sp>
      <p:sp>
        <p:nvSpPr>
          <p:cNvPr id="6" name="object 6"/>
          <p:cNvSpPr txBox="1">
            <a:spLocks noGrp="1"/>
          </p:cNvSpPr>
          <p:nvPr>
            <p:ph type="title"/>
          </p:nvPr>
        </p:nvSpPr>
        <p:spPr>
          <a:xfrm>
            <a:off x="558800" y="342442"/>
            <a:ext cx="7010400" cy="685658"/>
          </a:xfrm>
          <a:prstGeom prst="rect">
            <a:avLst/>
          </a:prstGeom>
        </p:spPr>
        <p:txBody>
          <a:bodyPr vert="horz" wrap="square" lIns="0" tIns="8467" rIns="0" bIns="0" rtlCol="0" anchor="ctr">
            <a:spAutoFit/>
          </a:bodyPr>
          <a:lstStyle/>
          <a:p>
            <a:pPr marL="611747">
              <a:lnSpc>
                <a:spcPct val="100000"/>
              </a:lnSpc>
              <a:spcBef>
                <a:spcPts val="67"/>
              </a:spcBef>
            </a:pPr>
            <a:r>
              <a:rPr spc="110" dirty="0"/>
              <a:t>SCOPE</a:t>
            </a:r>
            <a:r>
              <a:rPr spc="13" dirty="0"/>
              <a:t> </a:t>
            </a:r>
            <a:r>
              <a:rPr spc="437" dirty="0"/>
              <a:t>&amp;</a:t>
            </a:r>
            <a:r>
              <a:rPr spc="17" dirty="0"/>
              <a:t> </a:t>
            </a:r>
            <a:r>
              <a:rPr spc="33" dirty="0"/>
              <a:t>LIMITATIONS</a:t>
            </a:r>
          </a:p>
        </p:txBody>
      </p:sp>
      <p:grpSp>
        <p:nvGrpSpPr>
          <p:cNvPr id="7" name="object 7"/>
          <p:cNvGrpSpPr/>
          <p:nvPr/>
        </p:nvGrpSpPr>
        <p:grpSpPr>
          <a:xfrm>
            <a:off x="4130" y="3623815"/>
            <a:ext cx="3864610" cy="2140373"/>
            <a:chOff x="6195" y="5435722"/>
            <a:chExt cx="5796915" cy="3210560"/>
          </a:xfrm>
        </p:grpSpPr>
        <p:sp>
          <p:nvSpPr>
            <p:cNvPr id="8" name="object 8"/>
            <p:cNvSpPr/>
            <p:nvPr/>
          </p:nvSpPr>
          <p:spPr>
            <a:xfrm>
              <a:off x="306632" y="6115567"/>
              <a:ext cx="5496560" cy="2531110"/>
            </a:xfrm>
            <a:custGeom>
              <a:avLst/>
              <a:gdLst/>
              <a:ahLst/>
              <a:cxnLst/>
              <a:rect l="l" t="t" r="r" b="b"/>
              <a:pathLst>
                <a:path w="5496560" h="2531109">
                  <a:moveTo>
                    <a:pt x="5013055" y="2530675"/>
                  </a:moveTo>
                  <a:lnTo>
                    <a:pt x="485764" y="2530675"/>
                  </a:lnTo>
                  <a:lnTo>
                    <a:pt x="437762" y="2528298"/>
                  </a:lnTo>
                  <a:lnTo>
                    <a:pt x="390562" y="2521255"/>
                  </a:lnTo>
                  <a:lnTo>
                    <a:pt x="344494" y="2509677"/>
                  </a:lnTo>
                  <a:lnTo>
                    <a:pt x="299876" y="2493698"/>
                  </a:lnTo>
                  <a:lnTo>
                    <a:pt x="257028" y="2473447"/>
                  </a:lnTo>
                  <a:lnTo>
                    <a:pt x="216266" y="2449059"/>
                  </a:lnTo>
                  <a:lnTo>
                    <a:pt x="177911" y="2420664"/>
                  </a:lnTo>
                  <a:lnTo>
                    <a:pt x="142280" y="2388395"/>
                  </a:lnTo>
                  <a:lnTo>
                    <a:pt x="110010" y="2352764"/>
                  </a:lnTo>
                  <a:lnTo>
                    <a:pt x="81615" y="2314408"/>
                  </a:lnTo>
                  <a:lnTo>
                    <a:pt x="57227" y="2273647"/>
                  </a:lnTo>
                  <a:lnTo>
                    <a:pt x="36977" y="2230798"/>
                  </a:lnTo>
                  <a:lnTo>
                    <a:pt x="20997" y="2186180"/>
                  </a:lnTo>
                  <a:lnTo>
                    <a:pt x="9420" y="2140113"/>
                  </a:lnTo>
                  <a:lnTo>
                    <a:pt x="2377" y="2092913"/>
                  </a:lnTo>
                  <a:lnTo>
                    <a:pt x="0" y="2044900"/>
                  </a:lnTo>
                  <a:lnTo>
                    <a:pt x="0" y="485774"/>
                  </a:lnTo>
                  <a:lnTo>
                    <a:pt x="2377" y="437761"/>
                  </a:lnTo>
                  <a:lnTo>
                    <a:pt x="9420" y="390562"/>
                  </a:lnTo>
                  <a:lnTo>
                    <a:pt x="20997" y="344494"/>
                  </a:lnTo>
                  <a:lnTo>
                    <a:pt x="36977" y="299876"/>
                  </a:lnTo>
                  <a:lnTo>
                    <a:pt x="57227" y="257027"/>
                  </a:lnTo>
                  <a:lnTo>
                    <a:pt x="81615" y="216266"/>
                  </a:lnTo>
                  <a:lnTo>
                    <a:pt x="110010" y="177911"/>
                  </a:lnTo>
                  <a:lnTo>
                    <a:pt x="142280" y="142280"/>
                  </a:lnTo>
                  <a:lnTo>
                    <a:pt x="177911" y="110010"/>
                  </a:lnTo>
                  <a:lnTo>
                    <a:pt x="216266" y="81615"/>
                  </a:lnTo>
                  <a:lnTo>
                    <a:pt x="257028" y="57227"/>
                  </a:lnTo>
                  <a:lnTo>
                    <a:pt x="299876" y="36977"/>
                  </a:lnTo>
                  <a:lnTo>
                    <a:pt x="344494" y="20997"/>
                  </a:lnTo>
                  <a:lnTo>
                    <a:pt x="390562" y="9420"/>
                  </a:lnTo>
                  <a:lnTo>
                    <a:pt x="437762" y="2377"/>
                  </a:lnTo>
                  <a:lnTo>
                    <a:pt x="485775" y="0"/>
                  </a:lnTo>
                  <a:lnTo>
                    <a:pt x="5013044" y="0"/>
                  </a:lnTo>
                  <a:lnTo>
                    <a:pt x="5061057" y="2377"/>
                  </a:lnTo>
                  <a:lnTo>
                    <a:pt x="5108257" y="9420"/>
                  </a:lnTo>
                  <a:lnTo>
                    <a:pt x="5154325" y="20997"/>
                  </a:lnTo>
                  <a:lnTo>
                    <a:pt x="5198942" y="36977"/>
                  </a:lnTo>
                  <a:lnTo>
                    <a:pt x="5241791" y="57227"/>
                  </a:lnTo>
                  <a:lnTo>
                    <a:pt x="5282552" y="81615"/>
                  </a:lnTo>
                  <a:lnTo>
                    <a:pt x="5320908" y="110010"/>
                  </a:lnTo>
                  <a:lnTo>
                    <a:pt x="5356539" y="142280"/>
                  </a:lnTo>
                  <a:lnTo>
                    <a:pt x="5388809" y="177911"/>
                  </a:lnTo>
                  <a:lnTo>
                    <a:pt x="5417203" y="216266"/>
                  </a:lnTo>
                  <a:lnTo>
                    <a:pt x="5441592" y="257027"/>
                  </a:lnTo>
                  <a:lnTo>
                    <a:pt x="5461842" y="299876"/>
                  </a:lnTo>
                  <a:lnTo>
                    <a:pt x="5477822" y="344494"/>
                  </a:lnTo>
                  <a:lnTo>
                    <a:pt x="5489399" y="390562"/>
                  </a:lnTo>
                  <a:lnTo>
                    <a:pt x="5496311" y="436878"/>
                  </a:lnTo>
                  <a:lnTo>
                    <a:pt x="5496311" y="2093796"/>
                  </a:lnTo>
                  <a:lnTo>
                    <a:pt x="5489399" y="2140113"/>
                  </a:lnTo>
                  <a:lnTo>
                    <a:pt x="5477822" y="2186180"/>
                  </a:lnTo>
                  <a:lnTo>
                    <a:pt x="5461842" y="2230798"/>
                  </a:lnTo>
                  <a:lnTo>
                    <a:pt x="5441592" y="2273647"/>
                  </a:lnTo>
                  <a:lnTo>
                    <a:pt x="5417203" y="2314408"/>
                  </a:lnTo>
                  <a:lnTo>
                    <a:pt x="5388809" y="2352764"/>
                  </a:lnTo>
                  <a:lnTo>
                    <a:pt x="5356539" y="2388395"/>
                  </a:lnTo>
                  <a:lnTo>
                    <a:pt x="5320908" y="2420664"/>
                  </a:lnTo>
                  <a:lnTo>
                    <a:pt x="5282552" y="2449059"/>
                  </a:lnTo>
                  <a:lnTo>
                    <a:pt x="5241791" y="2473447"/>
                  </a:lnTo>
                  <a:lnTo>
                    <a:pt x="5198942" y="2493698"/>
                  </a:lnTo>
                  <a:lnTo>
                    <a:pt x="5154325" y="2509677"/>
                  </a:lnTo>
                  <a:lnTo>
                    <a:pt x="5108257" y="2521255"/>
                  </a:lnTo>
                  <a:lnTo>
                    <a:pt x="5061057" y="2528298"/>
                  </a:lnTo>
                  <a:lnTo>
                    <a:pt x="5013055" y="2530675"/>
                  </a:lnTo>
                  <a:close/>
                </a:path>
              </a:pathLst>
            </a:custGeom>
            <a:solidFill>
              <a:srgbClr val="CDB3BF"/>
            </a:solidFill>
          </p:spPr>
          <p:txBody>
            <a:bodyPr wrap="square" lIns="0" tIns="0" rIns="0" bIns="0" rtlCol="0"/>
            <a:lstStyle/>
            <a:p>
              <a:endParaRPr sz="1200"/>
            </a:p>
          </p:txBody>
        </p:sp>
        <p:sp>
          <p:nvSpPr>
            <p:cNvPr id="9" name="object 9"/>
            <p:cNvSpPr/>
            <p:nvPr/>
          </p:nvSpPr>
          <p:spPr>
            <a:xfrm>
              <a:off x="6195" y="5435722"/>
              <a:ext cx="3026410" cy="803275"/>
            </a:xfrm>
            <a:custGeom>
              <a:avLst/>
              <a:gdLst/>
              <a:ahLst/>
              <a:cxnLst/>
              <a:rect l="l" t="t" r="r" b="b"/>
              <a:pathLst>
                <a:path w="3026410" h="803275">
                  <a:moveTo>
                    <a:pt x="2825601"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2825601" y="0"/>
                  </a:lnTo>
                  <a:lnTo>
                    <a:pt x="2871640" y="5302"/>
                  </a:lnTo>
                  <a:lnTo>
                    <a:pt x="2913903" y="20408"/>
                  </a:lnTo>
                  <a:lnTo>
                    <a:pt x="2951184" y="44111"/>
                  </a:lnTo>
                  <a:lnTo>
                    <a:pt x="2982279" y="75205"/>
                  </a:lnTo>
                  <a:lnTo>
                    <a:pt x="3005982" y="112487"/>
                  </a:lnTo>
                  <a:lnTo>
                    <a:pt x="3021087" y="154749"/>
                  </a:lnTo>
                  <a:lnTo>
                    <a:pt x="3026390" y="200788"/>
                  </a:lnTo>
                  <a:lnTo>
                    <a:pt x="3026390" y="602366"/>
                  </a:lnTo>
                  <a:lnTo>
                    <a:pt x="3021087" y="648405"/>
                  </a:lnTo>
                  <a:lnTo>
                    <a:pt x="3005982" y="690668"/>
                  </a:lnTo>
                  <a:lnTo>
                    <a:pt x="2982279" y="727950"/>
                  </a:lnTo>
                  <a:lnTo>
                    <a:pt x="2951184" y="759044"/>
                  </a:lnTo>
                  <a:lnTo>
                    <a:pt x="2913903" y="782747"/>
                  </a:lnTo>
                  <a:lnTo>
                    <a:pt x="2871640" y="797852"/>
                  </a:lnTo>
                  <a:lnTo>
                    <a:pt x="2825601" y="803155"/>
                  </a:lnTo>
                  <a:close/>
                </a:path>
              </a:pathLst>
            </a:custGeom>
            <a:solidFill>
              <a:srgbClr val="331B2B"/>
            </a:solidFill>
          </p:spPr>
          <p:txBody>
            <a:bodyPr wrap="square" lIns="0" tIns="0" rIns="0" bIns="0" rtlCol="0"/>
            <a:lstStyle/>
            <a:p>
              <a:endParaRPr sz="1200"/>
            </a:p>
          </p:txBody>
        </p:sp>
      </p:grpSp>
      <p:sp>
        <p:nvSpPr>
          <p:cNvPr id="10" name="object 10"/>
          <p:cNvSpPr txBox="1"/>
          <p:nvPr/>
        </p:nvSpPr>
        <p:spPr>
          <a:xfrm>
            <a:off x="128409" y="3473005"/>
            <a:ext cx="3003127" cy="2101495"/>
          </a:xfrm>
          <a:prstGeom prst="rect">
            <a:avLst/>
          </a:prstGeom>
        </p:spPr>
        <p:txBody>
          <a:bodyPr vert="horz" wrap="square" lIns="0" tIns="205317" rIns="0" bIns="0" rtlCol="0">
            <a:spAutoFit/>
          </a:bodyPr>
          <a:lstStyle/>
          <a:p>
            <a:pPr marL="8467">
              <a:spcBef>
                <a:spcPts val="1617"/>
              </a:spcBef>
            </a:pPr>
            <a:r>
              <a:rPr sz="2600" b="1" dirty="0">
                <a:solidFill>
                  <a:srgbClr val="ECDFD0"/>
                </a:solidFill>
                <a:latin typeface="Tahoma"/>
                <a:cs typeface="Tahoma"/>
              </a:rPr>
              <a:t>First</a:t>
            </a:r>
            <a:r>
              <a:rPr sz="2600" b="1" spc="120" dirty="0">
                <a:solidFill>
                  <a:srgbClr val="ECDFD0"/>
                </a:solidFill>
                <a:latin typeface="Tahoma"/>
                <a:cs typeface="Tahoma"/>
              </a:rPr>
              <a:t> </a:t>
            </a:r>
            <a:r>
              <a:rPr sz="2600" b="1" spc="63" dirty="0">
                <a:solidFill>
                  <a:srgbClr val="ECDFD0"/>
                </a:solidFill>
                <a:latin typeface="Tahoma"/>
                <a:cs typeface="Tahoma"/>
              </a:rPr>
              <a:t>Limit</a:t>
            </a:r>
            <a:endParaRPr sz="2600">
              <a:latin typeface="Tahoma"/>
              <a:cs typeface="Tahoma"/>
            </a:endParaRPr>
          </a:p>
          <a:p>
            <a:pPr marL="316246" marR="3387">
              <a:lnSpc>
                <a:spcPct val="115900"/>
              </a:lnSpc>
              <a:spcBef>
                <a:spcPts val="793"/>
              </a:spcBef>
            </a:pPr>
            <a:r>
              <a:rPr sz="2000" b="1" spc="-7" dirty="0">
                <a:solidFill>
                  <a:srgbClr val="331B2B"/>
                </a:solidFill>
                <a:latin typeface="Tahoma"/>
                <a:cs typeface="Tahoma"/>
              </a:rPr>
              <a:t>Environmental </a:t>
            </a:r>
            <a:r>
              <a:rPr sz="2000" b="1" dirty="0">
                <a:solidFill>
                  <a:srgbClr val="331B2B"/>
                </a:solidFill>
                <a:latin typeface="Tahoma"/>
                <a:cs typeface="Tahoma"/>
              </a:rPr>
              <a:t>conditions</a:t>
            </a:r>
            <a:r>
              <a:rPr sz="2000" b="1" spc="-57" dirty="0">
                <a:solidFill>
                  <a:srgbClr val="331B2B"/>
                </a:solidFill>
                <a:latin typeface="Tahoma"/>
                <a:cs typeface="Tahoma"/>
              </a:rPr>
              <a:t> </a:t>
            </a:r>
            <a:r>
              <a:rPr sz="2000" b="1" dirty="0">
                <a:solidFill>
                  <a:srgbClr val="331B2B"/>
                </a:solidFill>
                <a:latin typeface="Tahoma"/>
                <a:cs typeface="Tahoma"/>
              </a:rPr>
              <a:t>for</a:t>
            </a:r>
            <a:r>
              <a:rPr sz="2000" b="1" spc="-53" dirty="0">
                <a:solidFill>
                  <a:srgbClr val="331B2B"/>
                </a:solidFill>
                <a:latin typeface="Tahoma"/>
                <a:cs typeface="Tahoma"/>
              </a:rPr>
              <a:t> </a:t>
            </a:r>
            <a:r>
              <a:rPr sz="2000" b="1" spc="-47" dirty="0">
                <a:solidFill>
                  <a:srgbClr val="331B2B"/>
                </a:solidFill>
                <a:latin typeface="Tahoma"/>
                <a:cs typeface="Tahoma"/>
              </a:rPr>
              <a:t>testing </a:t>
            </a:r>
            <a:r>
              <a:rPr sz="2000" b="1" dirty="0">
                <a:solidFill>
                  <a:srgbClr val="331B2B"/>
                </a:solidFill>
                <a:latin typeface="Tahoma"/>
                <a:cs typeface="Tahoma"/>
              </a:rPr>
              <a:t>may</a:t>
            </a:r>
            <a:r>
              <a:rPr sz="2000" b="1" spc="-50" dirty="0">
                <a:solidFill>
                  <a:srgbClr val="331B2B"/>
                </a:solidFill>
                <a:latin typeface="Tahoma"/>
                <a:cs typeface="Tahoma"/>
              </a:rPr>
              <a:t> </a:t>
            </a:r>
            <a:r>
              <a:rPr sz="2000" b="1" dirty="0">
                <a:solidFill>
                  <a:srgbClr val="331B2B"/>
                </a:solidFill>
                <a:latin typeface="Tahoma"/>
                <a:cs typeface="Tahoma"/>
              </a:rPr>
              <a:t>not</a:t>
            </a:r>
            <a:r>
              <a:rPr sz="2000" b="1" spc="-47" dirty="0">
                <a:solidFill>
                  <a:srgbClr val="331B2B"/>
                </a:solidFill>
                <a:latin typeface="Tahoma"/>
                <a:cs typeface="Tahoma"/>
              </a:rPr>
              <a:t> </a:t>
            </a:r>
            <a:r>
              <a:rPr sz="2000" b="1" dirty="0">
                <a:solidFill>
                  <a:srgbClr val="331B2B"/>
                </a:solidFill>
                <a:latin typeface="Tahoma"/>
                <a:cs typeface="Tahoma"/>
              </a:rPr>
              <a:t>cover</a:t>
            </a:r>
            <a:r>
              <a:rPr sz="2000" b="1" spc="-47" dirty="0">
                <a:solidFill>
                  <a:srgbClr val="331B2B"/>
                </a:solidFill>
                <a:latin typeface="Tahoma"/>
                <a:cs typeface="Tahoma"/>
              </a:rPr>
              <a:t> </a:t>
            </a:r>
            <a:r>
              <a:rPr sz="2000" b="1" spc="-17" dirty="0">
                <a:solidFill>
                  <a:srgbClr val="331B2B"/>
                </a:solidFill>
                <a:latin typeface="Tahoma"/>
                <a:cs typeface="Tahoma"/>
              </a:rPr>
              <a:t>all </a:t>
            </a:r>
            <a:r>
              <a:rPr sz="2000" b="1" spc="-13" dirty="0">
                <a:solidFill>
                  <a:srgbClr val="331B2B"/>
                </a:solidFill>
                <a:latin typeface="Tahoma"/>
                <a:cs typeface="Tahoma"/>
              </a:rPr>
              <a:t>real-</a:t>
            </a:r>
            <a:r>
              <a:rPr sz="2000" b="1" dirty="0">
                <a:solidFill>
                  <a:srgbClr val="331B2B"/>
                </a:solidFill>
                <a:latin typeface="Tahoma"/>
                <a:cs typeface="Tahoma"/>
              </a:rPr>
              <a:t>world</a:t>
            </a:r>
            <a:r>
              <a:rPr sz="2000" b="1" spc="-37" dirty="0">
                <a:solidFill>
                  <a:srgbClr val="331B2B"/>
                </a:solidFill>
                <a:latin typeface="Tahoma"/>
                <a:cs typeface="Tahoma"/>
              </a:rPr>
              <a:t> </a:t>
            </a:r>
            <a:r>
              <a:rPr sz="2000" b="1" spc="-7" dirty="0">
                <a:solidFill>
                  <a:srgbClr val="331B2B"/>
                </a:solidFill>
                <a:latin typeface="Tahoma"/>
                <a:cs typeface="Tahoma"/>
              </a:rPr>
              <a:t>scenarios.</a:t>
            </a:r>
            <a:endParaRPr sz="2000">
              <a:latin typeface="Tahoma"/>
              <a:cs typeface="Tahoma"/>
            </a:endParaRPr>
          </a:p>
        </p:txBody>
      </p:sp>
      <p:sp>
        <p:nvSpPr>
          <p:cNvPr id="11" name="object 11"/>
          <p:cNvSpPr txBox="1"/>
          <p:nvPr/>
        </p:nvSpPr>
        <p:spPr>
          <a:xfrm>
            <a:off x="1375920" y="1619448"/>
            <a:ext cx="9856470" cy="1284112"/>
          </a:xfrm>
          <a:prstGeom prst="rect">
            <a:avLst/>
          </a:prstGeom>
        </p:spPr>
        <p:txBody>
          <a:bodyPr vert="horz" wrap="square" lIns="0" tIns="8043" rIns="0" bIns="0" rtlCol="0">
            <a:spAutoFit/>
          </a:bodyPr>
          <a:lstStyle/>
          <a:p>
            <a:pPr marL="8467" marR="3387">
              <a:lnSpc>
                <a:spcPct val="116199"/>
              </a:lnSpc>
              <a:spcBef>
                <a:spcPts val="63"/>
              </a:spcBef>
            </a:pPr>
            <a:r>
              <a:rPr sz="2467" b="1" spc="43" dirty="0">
                <a:solidFill>
                  <a:srgbClr val="331B2B"/>
                </a:solidFill>
                <a:latin typeface="Tahoma"/>
                <a:cs typeface="Tahoma"/>
              </a:rPr>
              <a:t>The</a:t>
            </a:r>
            <a:r>
              <a:rPr sz="2467" b="1" spc="-67" dirty="0">
                <a:solidFill>
                  <a:srgbClr val="331B2B"/>
                </a:solidFill>
                <a:latin typeface="Tahoma"/>
                <a:cs typeface="Tahoma"/>
              </a:rPr>
              <a:t> </a:t>
            </a:r>
            <a:r>
              <a:rPr sz="2467" b="1" dirty="0">
                <a:solidFill>
                  <a:srgbClr val="331B2B"/>
                </a:solidFill>
                <a:latin typeface="Tahoma"/>
                <a:cs typeface="Tahoma"/>
              </a:rPr>
              <a:t>study</a:t>
            </a:r>
            <a:r>
              <a:rPr sz="2467" b="1" spc="-70" dirty="0">
                <a:solidFill>
                  <a:srgbClr val="331B2B"/>
                </a:solidFill>
                <a:latin typeface="Tahoma"/>
                <a:cs typeface="Tahoma"/>
              </a:rPr>
              <a:t> </a:t>
            </a:r>
            <a:r>
              <a:rPr sz="2467" b="1" spc="-67" dirty="0">
                <a:solidFill>
                  <a:srgbClr val="331B2B"/>
                </a:solidFill>
                <a:latin typeface="Tahoma"/>
                <a:cs typeface="Tahoma"/>
              </a:rPr>
              <a:t>focuses </a:t>
            </a:r>
            <a:r>
              <a:rPr sz="2467" b="1" dirty="0">
                <a:solidFill>
                  <a:srgbClr val="331B2B"/>
                </a:solidFill>
                <a:latin typeface="Tahoma"/>
                <a:cs typeface="Tahoma"/>
              </a:rPr>
              <a:t>on</a:t>
            </a:r>
            <a:r>
              <a:rPr sz="2467" b="1" spc="-67" dirty="0">
                <a:solidFill>
                  <a:srgbClr val="331B2B"/>
                </a:solidFill>
                <a:latin typeface="Tahoma"/>
                <a:cs typeface="Tahoma"/>
              </a:rPr>
              <a:t> </a:t>
            </a:r>
            <a:r>
              <a:rPr sz="2467" b="1" spc="-43" dirty="0">
                <a:solidFill>
                  <a:srgbClr val="331B2B"/>
                </a:solidFill>
                <a:latin typeface="Tahoma"/>
                <a:cs typeface="Tahoma"/>
              </a:rPr>
              <a:t>designing</a:t>
            </a:r>
            <a:r>
              <a:rPr sz="2467" b="1" spc="-67" dirty="0">
                <a:solidFill>
                  <a:srgbClr val="331B2B"/>
                </a:solidFill>
                <a:latin typeface="Tahoma"/>
                <a:cs typeface="Tahoma"/>
              </a:rPr>
              <a:t> </a:t>
            </a:r>
            <a:r>
              <a:rPr sz="2467" b="1" dirty="0">
                <a:solidFill>
                  <a:srgbClr val="331B2B"/>
                </a:solidFill>
                <a:latin typeface="Tahoma"/>
                <a:cs typeface="Tahoma"/>
              </a:rPr>
              <a:t>and</a:t>
            </a:r>
            <a:r>
              <a:rPr sz="2467" b="1" spc="-67" dirty="0">
                <a:solidFill>
                  <a:srgbClr val="331B2B"/>
                </a:solidFill>
                <a:latin typeface="Tahoma"/>
                <a:cs typeface="Tahoma"/>
              </a:rPr>
              <a:t> </a:t>
            </a:r>
            <a:r>
              <a:rPr sz="2467" b="1" spc="-27" dirty="0">
                <a:solidFill>
                  <a:srgbClr val="331B2B"/>
                </a:solidFill>
                <a:latin typeface="Tahoma"/>
                <a:cs typeface="Tahoma"/>
              </a:rPr>
              <a:t>testing</a:t>
            </a:r>
            <a:r>
              <a:rPr sz="2467" b="1" spc="-67" dirty="0">
                <a:solidFill>
                  <a:srgbClr val="331B2B"/>
                </a:solidFill>
                <a:latin typeface="Tahoma"/>
                <a:cs typeface="Tahoma"/>
              </a:rPr>
              <a:t> </a:t>
            </a:r>
            <a:r>
              <a:rPr sz="2467" b="1" dirty="0">
                <a:solidFill>
                  <a:srgbClr val="331B2B"/>
                </a:solidFill>
                <a:latin typeface="Tahoma"/>
                <a:cs typeface="Tahoma"/>
              </a:rPr>
              <a:t>a</a:t>
            </a:r>
            <a:r>
              <a:rPr sz="2467" b="1" spc="-67" dirty="0">
                <a:solidFill>
                  <a:srgbClr val="331B2B"/>
                </a:solidFill>
                <a:latin typeface="Tahoma"/>
                <a:cs typeface="Tahoma"/>
              </a:rPr>
              <a:t> </a:t>
            </a:r>
            <a:r>
              <a:rPr sz="2467" b="1" spc="-17" dirty="0">
                <a:solidFill>
                  <a:srgbClr val="331B2B"/>
                </a:solidFill>
                <a:latin typeface="Tahoma"/>
                <a:cs typeface="Tahoma"/>
              </a:rPr>
              <a:t>submersible</a:t>
            </a:r>
            <a:r>
              <a:rPr sz="2467" b="1" spc="-67" dirty="0">
                <a:solidFill>
                  <a:srgbClr val="331B2B"/>
                </a:solidFill>
                <a:latin typeface="Tahoma"/>
                <a:cs typeface="Tahoma"/>
              </a:rPr>
              <a:t> </a:t>
            </a:r>
            <a:r>
              <a:rPr sz="2467" b="1" spc="-7" dirty="0">
                <a:solidFill>
                  <a:srgbClr val="331B2B"/>
                </a:solidFill>
                <a:latin typeface="Tahoma"/>
                <a:cs typeface="Tahoma"/>
              </a:rPr>
              <a:t>robot </a:t>
            </a:r>
            <a:r>
              <a:rPr sz="2467" b="1" dirty="0">
                <a:solidFill>
                  <a:srgbClr val="331B2B"/>
                </a:solidFill>
                <a:latin typeface="Tahoma"/>
                <a:cs typeface="Tahoma"/>
              </a:rPr>
              <a:t>for</a:t>
            </a:r>
            <a:r>
              <a:rPr sz="2467" b="1" spc="-136" dirty="0">
                <a:solidFill>
                  <a:srgbClr val="331B2B"/>
                </a:solidFill>
                <a:latin typeface="Tahoma"/>
                <a:cs typeface="Tahoma"/>
              </a:rPr>
              <a:t> </a:t>
            </a:r>
            <a:r>
              <a:rPr sz="2467" b="1" dirty="0">
                <a:solidFill>
                  <a:srgbClr val="331B2B"/>
                </a:solidFill>
                <a:latin typeface="Tahoma"/>
                <a:cs typeface="Tahoma"/>
              </a:rPr>
              <a:t>underwater</a:t>
            </a:r>
            <a:r>
              <a:rPr sz="2467" b="1" spc="-107" dirty="0">
                <a:solidFill>
                  <a:srgbClr val="331B2B"/>
                </a:solidFill>
                <a:latin typeface="Tahoma"/>
                <a:cs typeface="Tahoma"/>
              </a:rPr>
              <a:t> </a:t>
            </a:r>
            <a:r>
              <a:rPr sz="2467" b="1" spc="-7" dirty="0">
                <a:solidFill>
                  <a:srgbClr val="331B2B"/>
                </a:solidFill>
                <a:latin typeface="Tahoma"/>
                <a:cs typeface="Tahoma"/>
              </a:rPr>
              <a:t>recovery</a:t>
            </a:r>
            <a:r>
              <a:rPr sz="2467" b="1" spc="-107" dirty="0">
                <a:solidFill>
                  <a:srgbClr val="331B2B"/>
                </a:solidFill>
                <a:latin typeface="Tahoma"/>
                <a:cs typeface="Tahoma"/>
              </a:rPr>
              <a:t> </a:t>
            </a:r>
            <a:r>
              <a:rPr sz="2467" b="1" spc="-40" dirty="0">
                <a:solidFill>
                  <a:srgbClr val="331B2B"/>
                </a:solidFill>
                <a:latin typeface="Tahoma"/>
                <a:cs typeface="Tahoma"/>
              </a:rPr>
              <a:t>tasks,</a:t>
            </a:r>
            <a:r>
              <a:rPr sz="2467" b="1" spc="-110" dirty="0">
                <a:solidFill>
                  <a:srgbClr val="331B2B"/>
                </a:solidFill>
                <a:latin typeface="Tahoma"/>
                <a:cs typeface="Tahoma"/>
              </a:rPr>
              <a:t> </a:t>
            </a:r>
            <a:r>
              <a:rPr sz="2467" b="1" spc="-100" dirty="0">
                <a:solidFill>
                  <a:srgbClr val="331B2B"/>
                </a:solidFill>
                <a:latin typeface="Tahoma"/>
                <a:cs typeface="Tahoma"/>
              </a:rPr>
              <a:t>assessing</a:t>
            </a:r>
            <a:r>
              <a:rPr sz="2467" b="1" spc="-80" dirty="0">
                <a:solidFill>
                  <a:srgbClr val="331B2B"/>
                </a:solidFill>
                <a:latin typeface="Tahoma"/>
                <a:cs typeface="Tahoma"/>
              </a:rPr>
              <a:t> </a:t>
            </a:r>
            <a:r>
              <a:rPr sz="2467" b="1" dirty="0">
                <a:solidFill>
                  <a:srgbClr val="331B2B"/>
                </a:solidFill>
                <a:latin typeface="Tahoma"/>
                <a:cs typeface="Tahoma"/>
              </a:rPr>
              <a:t>its</a:t>
            </a:r>
            <a:r>
              <a:rPr sz="2467" b="1" spc="-107" dirty="0">
                <a:solidFill>
                  <a:srgbClr val="331B2B"/>
                </a:solidFill>
                <a:latin typeface="Tahoma"/>
                <a:cs typeface="Tahoma"/>
              </a:rPr>
              <a:t> </a:t>
            </a:r>
            <a:r>
              <a:rPr sz="2467" b="1" spc="-7" dirty="0">
                <a:solidFill>
                  <a:srgbClr val="331B2B"/>
                </a:solidFill>
                <a:latin typeface="Tahoma"/>
                <a:cs typeface="Tahoma"/>
              </a:rPr>
              <a:t>potential </a:t>
            </a:r>
            <a:r>
              <a:rPr sz="2467" b="1" spc="-63" dirty="0">
                <a:solidFill>
                  <a:srgbClr val="331B2B"/>
                </a:solidFill>
                <a:latin typeface="Tahoma"/>
                <a:cs typeface="Tahoma"/>
              </a:rPr>
              <a:t>advantages</a:t>
            </a:r>
            <a:r>
              <a:rPr sz="2467" b="1" spc="-17" dirty="0">
                <a:solidFill>
                  <a:srgbClr val="331B2B"/>
                </a:solidFill>
                <a:latin typeface="Tahoma"/>
                <a:cs typeface="Tahoma"/>
              </a:rPr>
              <a:t> </a:t>
            </a:r>
            <a:r>
              <a:rPr sz="2467" b="1" dirty="0">
                <a:solidFill>
                  <a:srgbClr val="331B2B"/>
                </a:solidFill>
                <a:latin typeface="Tahoma"/>
                <a:cs typeface="Tahoma"/>
              </a:rPr>
              <a:t>over</a:t>
            </a:r>
            <a:r>
              <a:rPr sz="2467" b="1" spc="-13" dirty="0">
                <a:solidFill>
                  <a:srgbClr val="331B2B"/>
                </a:solidFill>
                <a:latin typeface="Tahoma"/>
                <a:cs typeface="Tahoma"/>
              </a:rPr>
              <a:t> </a:t>
            </a:r>
            <a:r>
              <a:rPr sz="2467" b="1" dirty="0">
                <a:solidFill>
                  <a:srgbClr val="331B2B"/>
                </a:solidFill>
                <a:latin typeface="Tahoma"/>
                <a:cs typeface="Tahoma"/>
              </a:rPr>
              <a:t>traditional</a:t>
            </a:r>
            <a:r>
              <a:rPr sz="2467" b="1" spc="-13" dirty="0">
                <a:solidFill>
                  <a:srgbClr val="331B2B"/>
                </a:solidFill>
                <a:latin typeface="Tahoma"/>
                <a:cs typeface="Tahoma"/>
              </a:rPr>
              <a:t> </a:t>
            </a:r>
            <a:r>
              <a:rPr sz="2467" b="1" spc="-7" dirty="0">
                <a:solidFill>
                  <a:srgbClr val="331B2B"/>
                </a:solidFill>
                <a:latin typeface="Tahoma"/>
                <a:cs typeface="Tahoma"/>
              </a:rPr>
              <a:t>methods.</a:t>
            </a:r>
            <a:endParaRPr sz="2467">
              <a:latin typeface="Tahoma"/>
              <a:cs typeface="Tahoma"/>
            </a:endParaRPr>
          </a:p>
        </p:txBody>
      </p:sp>
      <p:sp>
        <p:nvSpPr>
          <p:cNvPr id="12" name="object 12"/>
          <p:cNvSpPr/>
          <p:nvPr/>
        </p:nvSpPr>
        <p:spPr>
          <a:xfrm>
            <a:off x="11842161" y="6283199"/>
            <a:ext cx="350097" cy="574887"/>
          </a:xfrm>
          <a:custGeom>
            <a:avLst/>
            <a:gdLst/>
            <a:ahLst/>
            <a:cxnLst/>
            <a:rect l="l" t="t" r="r" b="b"/>
            <a:pathLst>
              <a:path w="525144" h="862329">
                <a:moveTo>
                  <a:pt x="524756" y="0"/>
                </a:moveTo>
                <a:lnTo>
                  <a:pt x="524756" y="862201"/>
                </a:lnTo>
                <a:lnTo>
                  <a:pt x="50032" y="862201"/>
                </a:lnTo>
                <a:lnTo>
                  <a:pt x="40178" y="815904"/>
                </a:lnTo>
                <a:lnTo>
                  <a:pt x="30595" y="766589"/>
                </a:lnTo>
                <a:lnTo>
                  <a:pt x="21892" y="717110"/>
                </a:lnTo>
                <a:lnTo>
                  <a:pt x="14071" y="667482"/>
                </a:lnTo>
                <a:lnTo>
                  <a:pt x="7576" y="619230"/>
                </a:lnTo>
                <a:lnTo>
                  <a:pt x="2690" y="570385"/>
                </a:lnTo>
                <a:lnTo>
                  <a:pt x="0" y="521336"/>
                </a:lnTo>
                <a:lnTo>
                  <a:pt x="90" y="472474"/>
                </a:lnTo>
                <a:lnTo>
                  <a:pt x="3548" y="424188"/>
                </a:lnTo>
                <a:lnTo>
                  <a:pt x="10960" y="376867"/>
                </a:lnTo>
                <a:lnTo>
                  <a:pt x="22911" y="330901"/>
                </a:lnTo>
                <a:lnTo>
                  <a:pt x="39987" y="286680"/>
                </a:lnTo>
                <a:lnTo>
                  <a:pt x="62775" y="244592"/>
                </a:lnTo>
                <a:lnTo>
                  <a:pt x="91009" y="205858"/>
                </a:lnTo>
                <a:lnTo>
                  <a:pt x="123476" y="171604"/>
                </a:lnTo>
                <a:lnTo>
                  <a:pt x="159665" y="141441"/>
                </a:lnTo>
                <a:lnTo>
                  <a:pt x="199068" y="114979"/>
                </a:lnTo>
                <a:lnTo>
                  <a:pt x="241173" y="91829"/>
                </a:lnTo>
                <a:lnTo>
                  <a:pt x="285472" y="71599"/>
                </a:lnTo>
                <a:lnTo>
                  <a:pt x="331454" y="53902"/>
                </a:lnTo>
                <a:lnTo>
                  <a:pt x="378610" y="38346"/>
                </a:lnTo>
                <a:lnTo>
                  <a:pt x="426430" y="24542"/>
                </a:lnTo>
                <a:lnTo>
                  <a:pt x="474403" y="12100"/>
                </a:lnTo>
                <a:lnTo>
                  <a:pt x="524756" y="0"/>
                </a:lnTo>
                <a:close/>
              </a:path>
            </a:pathLst>
          </a:custGeom>
          <a:solidFill>
            <a:srgbClr val="3F2E3D"/>
          </a:solidFill>
        </p:spPr>
        <p:txBody>
          <a:bodyPr wrap="square" lIns="0" tIns="0" rIns="0" bIns="0" rtlCol="0"/>
          <a:lstStyle/>
          <a:p>
            <a:endParaRPr sz="1200"/>
          </a:p>
        </p:txBody>
      </p:sp>
      <p:sp>
        <p:nvSpPr>
          <p:cNvPr id="13" name="object 13"/>
          <p:cNvSpPr/>
          <p:nvPr/>
        </p:nvSpPr>
        <p:spPr>
          <a:xfrm>
            <a:off x="10878388" y="5878701"/>
            <a:ext cx="773007" cy="773007"/>
          </a:xfrm>
          <a:custGeom>
            <a:avLst/>
            <a:gdLst/>
            <a:ahLst/>
            <a:cxnLst/>
            <a:rect l="l" t="t" r="r" b="b"/>
            <a:pathLst>
              <a:path w="1159509" h="1159509">
                <a:moveTo>
                  <a:pt x="579530" y="1159059"/>
                </a:moveTo>
                <a:lnTo>
                  <a:pt x="532000" y="1157138"/>
                </a:lnTo>
                <a:lnTo>
                  <a:pt x="485527" y="1151474"/>
                </a:lnTo>
                <a:lnTo>
                  <a:pt x="440262" y="1142217"/>
                </a:lnTo>
                <a:lnTo>
                  <a:pt x="396353" y="1129515"/>
                </a:lnTo>
                <a:lnTo>
                  <a:pt x="353950" y="1113517"/>
                </a:lnTo>
                <a:lnTo>
                  <a:pt x="313202" y="1094373"/>
                </a:lnTo>
                <a:lnTo>
                  <a:pt x="274258" y="1072233"/>
                </a:lnTo>
                <a:lnTo>
                  <a:pt x="237266" y="1047244"/>
                </a:lnTo>
                <a:lnTo>
                  <a:pt x="202377" y="1019556"/>
                </a:lnTo>
                <a:lnTo>
                  <a:pt x="169740" y="989319"/>
                </a:lnTo>
                <a:lnTo>
                  <a:pt x="139502" y="956681"/>
                </a:lnTo>
                <a:lnTo>
                  <a:pt x="111815" y="921792"/>
                </a:lnTo>
                <a:lnTo>
                  <a:pt x="86826" y="884801"/>
                </a:lnTo>
                <a:lnTo>
                  <a:pt x="64685" y="845857"/>
                </a:lnTo>
                <a:lnTo>
                  <a:pt x="45542" y="805109"/>
                </a:lnTo>
                <a:lnTo>
                  <a:pt x="29544" y="762706"/>
                </a:lnTo>
                <a:lnTo>
                  <a:pt x="16842" y="718797"/>
                </a:lnTo>
                <a:lnTo>
                  <a:pt x="7584" y="673532"/>
                </a:lnTo>
                <a:lnTo>
                  <a:pt x="1920" y="627060"/>
                </a:lnTo>
                <a:lnTo>
                  <a:pt x="0" y="579529"/>
                </a:lnTo>
                <a:lnTo>
                  <a:pt x="1920" y="531999"/>
                </a:lnTo>
                <a:lnTo>
                  <a:pt x="7584" y="485527"/>
                </a:lnTo>
                <a:lnTo>
                  <a:pt x="16842" y="440262"/>
                </a:lnTo>
                <a:lnTo>
                  <a:pt x="29544" y="396353"/>
                </a:lnTo>
                <a:lnTo>
                  <a:pt x="45542" y="353950"/>
                </a:lnTo>
                <a:lnTo>
                  <a:pt x="64685" y="313202"/>
                </a:lnTo>
                <a:lnTo>
                  <a:pt x="86826" y="274258"/>
                </a:lnTo>
                <a:lnTo>
                  <a:pt x="111815" y="237267"/>
                </a:lnTo>
                <a:lnTo>
                  <a:pt x="139502" y="202378"/>
                </a:lnTo>
                <a:lnTo>
                  <a:pt x="169740" y="169740"/>
                </a:lnTo>
                <a:lnTo>
                  <a:pt x="202377" y="139503"/>
                </a:lnTo>
                <a:lnTo>
                  <a:pt x="237266" y="111815"/>
                </a:lnTo>
                <a:lnTo>
                  <a:pt x="274258" y="86826"/>
                </a:lnTo>
                <a:lnTo>
                  <a:pt x="313202" y="64686"/>
                </a:lnTo>
                <a:lnTo>
                  <a:pt x="353950" y="45542"/>
                </a:lnTo>
                <a:lnTo>
                  <a:pt x="396353" y="29544"/>
                </a:lnTo>
                <a:lnTo>
                  <a:pt x="440262" y="16842"/>
                </a:lnTo>
                <a:lnTo>
                  <a:pt x="485527" y="7585"/>
                </a:lnTo>
                <a:lnTo>
                  <a:pt x="532000" y="1921"/>
                </a:lnTo>
                <a:lnTo>
                  <a:pt x="579530" y="0"/>
                </a:lnTo>
                <a:lnTo>
                  <a:pt x="627061" y="1921"/>
                </a:lnTo>
                <a:lnTo>
                  <a:pt x="673533" y="7585"/>
                </a:lnTo>
                <a:lnTo>
                  <a:pt x="718798" y="16842"/>
                </a:lnTo>
                <a:lnTo>
                  <a:pt x="762706" y="29544"/>
                </a:lnTo>
                <a:lnTo>
                  <a:pt x="805109" y="45542"/>
                </a:lnTo>
                <a:lnTo>
                  <a:pt x="845857" y="64686"/>
                </a:lnTo>
                <a:lnTo>
                  <a:pt x="884801" y="86826"/>
                </a:lnTo>
                <a:lnTo>
                  <a:pt x="921793" y="111815"/>
                </a:lnTo>
                <a:lnTo>
                  <a:pt x="956682" y="139503"/>
                </a:lnTo>
                <a:lnTo>
                  <a:pt x="989319" y="169740"/>
                </a:lnTo>
                <a:lnTo>
                  <a:pt x="1019556" y="202378"/>
                </a:lnTo>
                <a:lnTo>
                  <a:pt x="1047244" y="237267"/>
                </a:lnTo>
                <a:lnTo>
                  <a:pt x="1072233" y="274258"/>
                </a:lnTo>
                <a:lnTo>
                  <a:pt x="1094373" y="313202"/>
                </a:lnTo>
                <a:lnTo>
                  <a:pt x="1113517" y="353950"/>
                </a:lnTo>
                <a:lnTo>
                  <a:pt x="1129514" y="396353"/>
                </a:lnTo>
                <a:lnTo>
                  <a:pt x="1142217" y="440262"/>
                </a:lnTo>
                <a:lnTo>
                  <a:pt x="1151474" y="485527"/>
                </a:lnTo>
                <a:lnTo>
                  <a:pt x="1157138" y="531999"/>
                </a:lnTo>
                <a:lnTo>
                  <a:pt x="1159059" y="579532"/>
                </a:lnTo>
                <a:lnTo>
                  <a:pt x="1157138" y="627060"/>
                </a:lnTo>
                <a:lnTo>
                  <a:pt x="1151474" y="673532"/>
                </a:lnTo>
                <a:lnTo>
                  <a:pt x="1142217" y="718797"/>
                </a:lnTo>
                <a:lnTo>
                  <a:pt x="1129514" y="762706"/>
                </a:lnTo>
                <a:lnTo>
                  <a:pt x="1113517" y="805109"/>
                </a:lnTo>
                <a:lnTo>
                  <a:pt x="1094373" y="845857"/>
                </a:lnTo>
                <a:lnTo>
                  <a:pt x="1072233" y="884801"/>
                </a:lnTo>
                <a:lnTo>
                  <a:pt x="1047244" y="921792"/>
                </a:lnTo>
                <a:lnTo>
                  <a:pt x="1019556" y="956681"/>
                </a:lnTo>
                <a:lnTo>
                  <a:pt x="989319" y="989319"/>
                </a:lnTo>
                <a:lnTo>
                  <a:pt x="956682" y="1019556"/>
                </a:lnTo>
                <a:lnTo>
                  <a:pt x="921793" y="1047244"/>
                </a:lnTo>
                <a:lnTo>
                  <a:pt x="884801" y="1072233"/>
                </a:lnTo>
                <a:lnTo>
                  <a:pt x="845857" y="1094373"/>
                </a:lnTo>
                <a:lnTo>
                  <a:pt x="805109" y="1113517"/>
                </a:lnTo>
                <a:lnTo>
                  <a:pt x="762706" y="1129515"/>
                </a:lnTo>
                <a:lnTo>
                  <a:pt x="718798" y="1142217"/>
                </a:lnTo>
                <a:lnTo>
                  <a:pt x="673533" y="1151474"/>
                </a:lnTo>
                <a:lnTo>
                  <a:pt x="627061" y="1157138"/>
                </a:lnTo>
                <a:lnTo>
                  <a:pt x="579530" y="1159059"/>
                </a:lnTo>
                <a:close/>
              </a:path>
            </a:pathLst>
          </a:custGeom>
          <a:solidFill>
            <a:srgbClr val="CDB3BF"/>
          </a:solidFill>
        </p:spPr>
        <p:txBody>
          <a:bodyPr wrap="square" lIns="0" tIns="0" rIns="0" bIns="0" rtlCol="0"/>
          <a:lstStyle/>
          <a:p>
            <a:endParaRPr sz="1200"/>
          </a:p>
        </p:txBody>
      </p:sp>
      <p:sp>
        <p:nvSpPr>
          <p:cNvPr id="14" name="object 14"/>
          <p:cNvSpPr txBox="1"/>
          <p:nvPr/>
        </p:nvSpPr>
        <p:spPr>
          <a:xfrm>
            <a:off x="11134597" y="6000885"/>
            <a:ext cx="260350" cy="506058"/>
          </a:xfrm>
          <a:prstGeom prst="rect">
            <a:avLst/>
          </a:prstGeom>
        </p:spPr>
        <p:txBody>
          <a:bodyPr vert="horz" wrap="square" lIns="0" tIns="8467" rIns="0" bIns="0" rtlCol="0">
            <a:spAutoFit/>
          </a:bodyPr>
          <a:lstStyle/>
          <a:p>
            <a:pPr marL="8467">
              <a:spcBef>
                <a:spcPts val="67"/>
              </a:spcBef>
            </a:pPr>
            <a:r>
              <a:rPr sz="3233" b="1" spc="-143" dirty="0">
                <a:solidFill>
                  <a:srgbClr val="331B2B"/>
                </a:solidFill>
                <a:latin typeface="Tahoma"/>
                <a:cs typeface="Tahoma"/>
              </a:rPr>
              <a:t>4</a:t>
            </a:r>
            <a:endParaRPr sz="3233">
              <a:latin typeface="Tahoma"/>
              <a:cs typeface="Tahoma"/>
            </a:endParaRPr>
          </a:p>
        </p:txBody>
      </p:sp>
      <p:sp>
        <p:nvSpPr>
          <p:cNvPr id="15" name="object 15"/>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6" name="object 16"/>
          <p:cNvGrpSpPr/>
          <p:nvPr/>
        </p:nvGrpSpPr>
        <p:grpSpPr>
          <a:xfrm>
            <a:off x="1" y="1"/>
            <a:ext cx="805603" cy="1544743"/>
            <a:chOff x="0" y="0"/>
            <a:chExt cx="1208405" cy="2317115"/>
          </a:xfrm>
        </p:grpSpPr>
        <p:sp>
          <p:nvSpPr>
            <p:cNvPr id="17" name="object 17"/>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8" name="object 18"/>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sp>
        <p:nvSpPr>
          <p:cNvPr id="19" name="object 19"/>
          <p:cNvSpPr/>
          <p:nvPr/>
        </p:nvSpPr>
        <p:spPr>
          <a:xfrm>
            <a:off x="0" y="6039750"/>
            <a:ext cx="792057" cy="818303"/>
          </a:xfrm>
          <a:custGeom>
            <a:avLst/>
            <a:gdLst/>
            <a:ahLst/>
            <a:cxnLst/>
            <a:rect l="l" t="t" r="r" b="b"/>
            <a:pathLst>
              <a:path w="1188085" h="1227454">
                <a:moveTo>
                  <a:pt x="870940" y="197693"/>
                </a:moveTo>
                <a:lnTo>
                  <a:pt x="199564" y="66046"/>
                </a:lnTo>
                <a:lnTo>
                  <a:pt x="248434" y="74673"/>
                </a:lnTo>
                <a:lnTo>
                  <a:pt x="297682" y="81556"/>
                </a:lnTo>
                <a:lnTo>
                  <a:pt x="347209" y="87172"/>
                </a:lnTo>
                <a:lnTo>
                  <a:pt x="496476" y="101203"/>
                </a:lnTo>
                <a:lnTo>
                  <a:pt x="546131" y="106536"/>
                </a:lnTo>
                <a:lnTo>
                  <a:pt x="595570" y="112993"/>
                </a:lnTo>
                <a:lnTo>
                  <a:pt x="645022" y="121272"/>
                </a:lnTo>
                <a:lnTo>
                  <a:pt x="694441" y="131917"/>
                </a:lnTo>
                <a:lnTo>
                  <a:pt x="743316" y="145178"/>
                </a:lnTo>
                <a:lnTo>
                  <a:pt x="791137" y="161302"/>
                </a:lnTo>
                <a:lnTo>
                  <a:pt x="837394" y="180537"/>
                </a:lnTo>
                <a:lnTo>
                  <a:pt x="870940" y="197693"/>
                </a:lnTo>
                <a:close/>
              </a:path>
              <a:path w="1188085" h="1227454">
                <a:moveTo>
                  <a:pt x="0" y="1227375"/>
                </a:moveTo>
                <a:lnTo>
                  <a:pt x="0" y="0"/>
                </a:lnTo>
                <a:lnTo>
                  <a:pt x="14012" y="6993"/>
                </a:lnTo>
                <a:lnTo>
                  <a:pt x="57993" y="25668"/>
                </a:lnTo>
                <a:lnTo>
                  <a:pt x="103355" y="41644"/>
                </a:lnTo>
                <a:lnTo>
                  <a:pt x="151172" y="55195"/>
                </a:lnTo>
                <a:lnTo>
                  <a:pt x="199564" y="66046"/>
                </a:lnTo>
                <a:lnTo>
                  <a:pt x="870940" y="197693"/>
                </a:lnTo>
                <a:lnTo>
                  <a:pt x="881577" y="203132"/>
                </a:lnTo>
                <a:lnTo>
                  <a:pt x="923175" y="229336"/>
                </a:lnTo>
                <a:lnTo>
                  <a:pt x="961678" y="259395"/>
                </a:lnTo>
                <a:lnTo>
                  <a:pt x="996575" y="293559"/>
                </a:lnTo>
                <a:lnTo>
                  <a:pt x="1027357" y="332076"/>
                </a:lnTo>
                <a:lnTo>
                  <a:pt x="1051873" y="371833"/>
                </a:lnTo>
                <a:lnTo>
                  <a:pt x="1071465" y="413296"/>
                </a:lnTo>
                <a:lnTo>
                  <a:pt x="1086683" y="456286"/>
                </a:lnTo>
                <a:lnTo>
                  <a:pt x="1098075" y="500624"/>
                </a:lnTo>
                <a:lnTo>
                  <a:pt x="1106190" y="546128"/>
                </a:lnTo>
                <a:lnTo>
                  <a:pt x="1111577" y="592621"/>
                </a:lnTo>
                <a:lnTo>
                  <a:pt x="1114784" y="639922"/>
                </a:lnTo>
                <a:lnTo>
                  <a:pt x="1116361" y="687851"/>
                </a:lnTo>
                <a:lnTo>
                  <a:pt x="1116856" y="736229"/>
                </a:lnTo>
                <a:lnTo>
                  <a:pt x="1116794" y="833612"/>
                </a:lnTo>
                <a:lnTo>
                  <a:pt x="1117335" y="882259"/>
                </a:lnTo>
                <a:lnTo>
                  <a:pt x="1118989" y="930635"/>
                </a:lnTo>
                <a:lnTo>
                  <a:pt x="1122305" y="978562"/>
                </a:lnTo>
                <a:lnTo>
                  <a:pt x="1127832" y="1025860"/>
                </a:lnTo>
                <a:lnTo>
                  <a:pt x="1136172" y="1072462"/>
                </a:lnTo>
                <a:lnTo>
                  <a:pt x="1147519" y="1118361"/>
                </a:lnTo>
                <a:lnTo>
                  <a:pt x="1161764" y="1163419"/>
                </a:lnTo>
                <a:lnTo>
                  <a:pt x="1178799" y="1207499"/>
                </a:lnTo>
                <a:lnTo>
                  <a:pt x="1187921" y="1227375"/>
                </a:lnTo>
                <a:lnTo>
                  <a:pt x="0" y="1227375"/>
                </a:lnTo>
                <a:close/>
              </a:path>
            </a:pathLst>
          </a:custGeom>
          <a:solidFill>
            <a:srgbClr val="CDB3BF"/>
          </a:solidFill>
        </p:spPr>
        <p:txBody>
          <a:bodyPr wrap="square" lIns="0" tIns="0" rIns="0" bIns="0" rtlCol="0"/>
          <a:lstStyle/>
          <a:p>
            <a:endParaRPr sz="1200"/>
          </a:p>
        </p:txBody>
      </p:sp>
      <p:grpSp>
        <p:nvGrpSpPr>
          <p:cNvPr id="20" name="object 20"/>
          <p:cNvGrpSpPr/>
          <p:nvPr/>
        </p:nvGrpSpPr>
        <p:grpSpPr>
          <a:xfrm>
            <a:off x="8122627" y="3623815"/>
            <a:ext cx="3931920" cy="2150110"/>
            <a:chOff x="12183940" y="5435722"/>
            <a:chExt cx="5897880" cy="3225165"/>
          </a:xfrm>
        </p:grpSpPr>
        <p:sp>
          <p:nvSpPr>
            <p:cNvPr id="21" name="object 21"/>
            <p:cNvSpPr/>
            <p:nvPr/>
          </p:nvSpPr>
          <p:spPr>
            <a:xfrm>
              <a:off x="12486177" y="6129851"/>
              <a:ext cx="5595620" cy="2531110"/>
            </a:xfrm>
            <a:custGeom>
              <a:avLst/>
              <a:gdLst/>
              <a:ahLst/>
              <a:cxnLst/>
              <a:rect l="l" t="t" r="r" b="b"/>
              <a:pathLst>
                <a:path w="5595619" h="2531109">
                  <a:moveTo>
                    <a:pt x="5110735" y="2530675"/>
                  </a:moveTo>
                  <a:lnTo>
                    <a:pt x="485771" y="2530675"/>
                  </a:lnTo>
                  <a:lnTo>
                    <a:pt x="437761" y="2528298"/>
                  </a:lnTo>
                  <a:lnTo>
                    <a:pt x="390562" y="2521255"/>
                  </a:lnTo>
                  <a:lnTo>
                    <a:pt x="344494" y="2509677"/>
                  </a:lnTo>
                  <a:lnTo>
                    <a:pt x="299876" y="2493698"/>
                  </a:lnTo>
                  <a:lnTo>
                    <a:pt x="257027" y="2473448"/>
                  </a:lnTo>
                  <a:lnTo>
                    <a:pt x="216266" y="2449060"/>
                  </a:lnTo>
                  <a:lnTo>
                    <a:pt x="177910" y="2420665"/>
                  </a:lnTo>
                  <a:lnTo>
                    <a:pt x="142279" y="2388395"/>
                  </a:lnTo>
                  <a:lnTo>
                    <a:pt x="110010" y="2352764"/>
                  </a:lnTo>
                  <a:lnTo>
                    <a:pt x="81615" y="2314408"/>
                  </a:lnTo>
                  <a:lnTo>
                    <a:pt x="57226" y="2273647"/>
                  </a:lnTo>
                  <a:lnTo>
                    <a:pt x="36977" y="2230798"/>
                  </a:lnTo>
                  <a:lnTo>
                    <a:pt x="20997" y="2186181"/>
                  </a:lnTo>
                  <a:lnTo>
                    <a:pt x="9420" y="2140113"/>
                  </a:lnTo>
                  <a:lnTo>
                    <a:pt x="2376" y="2092913"/>
                  </a:lnTo>
                  <a:lnTo>
                    <a:pt x="0" y="2044903"/>
                  </a:lnTo>
                  <a:lnTo>
                    <a:pt x="0" y="485772"/>
                  </a:lnTo>
                  <a:lnTo>
                    <a:pt x="2376" y="437762"/>
                  </a:lnTo>
                  <a:lnTo>
                    <a:pt x="9420" y="390562"/>
                  </a:lnTo>
                  <a:lnTo>
                    <a:pt x="20997" y="344494"/>
                  </a:lnTo>
                  <a:lnTo>
                    <a:pt x="36977" y="299876"/>
                  </a:lnTo>
                  <a:lnTo>
                    <a:pt x="57226" y="257028"/>
                  </a:lnTo>
                  <a:lnTo>
                    <a:pt x="81615" y="216266"/>
                  </a:lnTo>
                  <a:lnTo>
                    <a:pt x="110010" y="177911"/>
                  </a:lnTo>
                  <a:lnTo>
                    <a:pt x="142279" y="142280"/>
                  </a:lnTo>
                  <a:lnTo>
                    <a:pt x="177910" y="110010"/>
                  </a:lnTo>
                  <a:lnTo>
                    <a:pt x="216266" y="81615"/>
                  </a:lnTo>
                  <a:lnTo>
                    <a:pt x="257027" y="57227"/>
                  </a:lnTo>
                  <a:lnTo>
                    <a:pt x="299876" y="36977"/>
                  </a:lnTo>
                  <a:lnTo>
                    <a:pt x="344494" y="20997"/>
                  </a:lnTo>
                  <a:lnTo>
                    <a:pt x="390562" y="9420"/>
                  </a:lnTo>
                  <a:lnTo>
                    <a:pt x="437761" y="2377"/>
                  </a:lnTo>
                  <a:lnTo>
                    <a:pt x="485774" y="0"/>
                  </a:lnTo>
                  <a:lnTo>
                    <a:pt x="5110732" y="0"/>
                  </a:lnTo>
                  <a:lnTo>
                    <a:pt x="5158745" y="2377"/>
                  </a:lnTo>
                  <a:lnTo>
                    <a:pt x="5205945" y="9420"/>
                  </a:lnTo>
                  <a:lnTo>
                    <a:pt x="5252013" y="20997"/>
                  </a:lnTo>
                  <a:lnTo>
                    <a:pt x="5296630" y="36977"/>
                  </a:lnTo>
                  <a:lnTo>
                    <a:pt x="5339479" y="57227"/>
                  </a:lnTo>
                  <a:lnTo>
                    <a:pt x="5380241" y="81615"/>
                  </a:lnTo>
                  <a:lnTo>
                    <a:pt x="5418596" y="110010"/>
                  </a:lnTo>
                  <a:lnTo>
                    <a:pt x="5454227" y="142280"/>
                  </a:lnTo>
                  <a:lnTo>
                    <a:pt x="5486497" y="177911"/>
                  </a:lnTo>
                  <a:lnTo>
                    <a:pt x="5514892" y="216266"/>
                  </a:lnTo>
                  <a:lnTo>
                    <a:pt x="5539280" y="257028"/>
                  </a:lnTo>
                  <a:lnTo>
                    <a:pt x="5559530" y="299876"/>
                  </a:lnTo>
                  <a:lnTo>
                    <a:pt x="5575509" y="344494"/>
                  </a:lnTo>
                  <a:lnTo>
                    <a:pt x="5587087" y="390562"/>
                  </a:lnTo>
                  <a:lnTo>
                    <a:pt x="5594130" y="437762"/>
                  </a:lnTo>
                  <a:lnTo>
                    <a:pt x="5595165" y="458674"/>
                  </a:lnTo>
                  <a:lnTo>
                    <a:pt x="5595165" y="2072001"/>
                  </a:lnTo>
                  <a:lnTo>
                    <a:pt x="5587087" y="2140113"/>
                  </a:lnTo>
                  <a:lnTo>
                    <a:pt x="5575509" y="2186181"/>
                  </a:lnTo>
                  <a:lnTo>
                    <a:pt x="5559530" y="2230798"/>
                  </a:lnTo>
                  <a:lnTo>
                    <a:pt x="5539280" y="2273647"/>
                  </a:lnTo>
                  <a:lnTo>
                    <a:pt x="5514892" y="2314408"/>
                  </a:lnTo>
                  <a:lnTo>
                    <a:pt x="5486497" y="2352764"/>
                  </a:lnTo>
                  <a:lnTo>
                    <a:pt x="5454227" y="2388395"/>
                  </a:lnTo>
                  <a:lnTo>
                    <a:pt x="5418596" y="2420665"/>
                  </a:lnTo>
                  <a:lnTo>
                    <a:pt x="5380241" y="2449060"/>
                  </a:lnTo>
                  <a:lnTo>
                    <a:pt x="5339479" y="2473448"/>
                  </a:lnTo>
                  <a:lnTo>
                    <a:pt x="5296630" y="2493698"/>
                  </a:lnTo>
                  <a:lnTo>
                    <a:pt x="5252013" y="2509677"/>
                  </a:lnTo>
                  <a:lnTo>
                    <a:pt x="5205945" y="2521255"/>
                  </a:lnTo>
                  <a:lnTo>
                    <a:pt x="5158745" y="2528298"/>
                  </a:lnTo>
                  <a:lnTo>
                    <a:pt x="5110735" y="2530675"/>
                  </a:lnTo>
                  <a:close/>
                </a:path>
              </a:pathLst>
            </a:custGeom>
            <a:solidFill>
              <a:srgbClr val="CDB3BF"/>
            </a:solidFill>
          </p:spPr>
          <p:txBody>
            <a:bodyPr wrap="square" lIns="0" tIns="0" rIns="0" bIns="0" rtlCol="0"/>
            <a:lstStyle/>
            <a:p>
              <a:endParaRPr sz="1200"/>
            </a:p>
          </p:txBody>
        </p:sp>
        <p:sp>
          <p:nvSpPr>
            <p:cNvPr id="22" name="object 22"/>
            <p:cNvSpPr/>
            <p:nvPr/>
          </p:nvSpPr>
          <p:spPr>
            <a:xfrm>
              <a:off x="12183940" y="5435722"/>
              <a:ext cx="3416300" cy="803275"/>
            </a:xfrm>
            <a:custGeom>
              <a:avLst/>
              <a:gdLst/>
              <a:ahLst/>
              <a:cxnLst/>
              <a:rect l="l" t="t" r="r" b="b"/>
              <a:pathLst>
                <a:path w="3416300" h="803275">
                  <a:moveTo>
                    <a:pt x="3215380" y="803155"/>
                  </a:moveTo>
                  <a:lnTo>
                    <a:pt x="200788" y="803155"/>
                  </a:lnTo>
                  <a:lnTo>
                    <a:pt x="154749" y="797852"/>
                  </a:lnTo>
                  <a:lnTo>
                    <a:pt x="112487" y="782747"/>
                  </a:lnTo>
                  <a:lnTo>
                    <a:pt x="75205" y="759044"/>
                  </a:lnTo>
                  <a:lnTo>
                    <a:pt x="44111" y="727950"/>
                  </a:lnTo>
                  <a:lnTo>
                    <a:pt x="20408" y="690668"/>
                  </a:lnTo>
                  <a:lnTo>
                    <a:pt x="5302" y="648405"/>
                  </a:lnTo>
                  <a:lnTo>
                    <a:pt x="0" y="602366"/>
                  </a:lnTo>
                  <a:lnTo>
                    <a:pt x="0" y="200788"/>
                  </a:lnTo>
                  <a:lnTo>
                    <a:pt x="5302" y="154749"/>
                  </a:lnTo>
                  <a:lnTo>
                    <a:pt x="20408" y="112487"/>
                  </a:lnTo>
                  <a:lnTo>
                    <a:pt x="44111" y="75205"/>
                  </a:lnTo>
                  <a:lnTo>
                    <a:pt x="75205" y="44111"/>
                  </a:lnTo>
                  <a:lnTo>
                    <a:pt x="112487" y="20408"/>
                  </a:lnTo>
                  <a:lnTo>
                    <a:pt x="154749" y="5302"/>
                  </a:lnTo>
                  <a:lnTo>
                    <a:pt x="200788" y="0"/>
                  </a:lnTo>
                  <a:lnTo>
                    <a:pt x="3215380" y="0"/>
                  </a:lnTo>
                  <a:lnTo>
                    <a:pt x="3261419" y="5302"/>
                  </a:lnTo>
                  <a:lnTo>
                    <a:pt x="3303682" y="20408"/>
                  </a:lnTo>
                  <a:lnTo>
                    <a:pt x="3340963" y="44111"/>
                  </a:lnTo>
                  <a:lnTo>
                    <a:pt x="3372058" y="75205"/>
                  </a:lnTo>
                  <a:lnTo>
                    <a:pt x="3395760" y="112487"/>
                  </a:lnTo>
                  <a:lnTo>
                    <a:pt x="3410866" y="154749"/>
                  </a:lnTo>
                  <a:lnTo>
                    <a:pt x="3416169" y="200788"/>
                  </a:lnTo>
                  <a:lnTo>
                    <a:pt x="3416169" y="602366"/>
                  </a:lnTo>
                  <a:lnTo>
                    <a:pt x="3410866" y="648405"/>
                  </a:lnTo>
                  <a:lnTo>
                    <a:pt x="3395760" y="690668"/>
                  </a:lnTo>
                  <a:lnTo>
                    <a:pt x="3372058" y="727950"/>
                  </a:lnTo>
                  <a:lnTo>
                    <a:pt x="3340963" y="759044"/>
                  </a:lnTo>
                  <a:lnTo>
                    <a:pt x="3303682" y="782747"/>
                  </a:lnTo>
                  <a:lnTo>
                    <a:pt x="3261419" y="797852"/>
                  </a:lnTo>
                  <a:lnTo>
                    <a:pt x="3215380" y="803155"/>
                  </a:lnTo>
                  <a:close/>
                </a:path>
              </a:pathLst>
            </a:custGeom>
            <a:solidFill>
              <a:srgbClr val="331B2B"/>
            </a:solidFill>
          </p:spPr>
          <p:txBody>
            <a:bodyPr wrap="square" lIns="0" tIns="0" rIns="0" bIns="0" rtlCol="0"/>
            <a:lstStyle/>
            <a:p>
              <a:endParaRPr sz="1200"/>
            </a:p>
          </p:txBody>
        </p:sp>
      </p:grpSp>
      <p:sp>
        <p:nvSpPr>
          <p:cNvPr id="23" name="object 23"/>
          <p:cNvSpPr txBox="1"/>
          <p:nvPr/>
        </p:nvSpPr>
        <p:spPr>
          <a:xfrm>
            <a:off x="8246907" y="3443547"/>
            <a:ext cx="2982383" cy="2005164"/>
          </a:xfrm>
          <a:prstGeom prst="rect">
            <a:avLst/>
          </a:prstGeom>
        </p:spPr>
        <p:txBody>
          <a:bodyPr vert="horz" wrap="square" lIns="0" tIns="234950" rIns="0" bIns="0" rtlCol="0">
            <a:spAutoFit/>
          </a:bodyPr>
          <a:lstStyle/>
          <a:p>
            <a:pPr marL="8467">
              <a:spcBef>
                <a:spcPts val="1850"/>
              </a:spcBef>
              <a:tabLst>
                <a:tab pos="1128663" algn="l"/>
              </a:tabLst>
            </a:pPr>
            <a:r>
              <a:rPr sz="2600" b="1" spc="76" dirty="0">
                <a:solidFill>
                  <a:srgbClr val="ECDFD0"/>
                </a:solidFill>
                <a:latin typeface="Tahoma"/>
                <a:cs typeface="Tahoma"/>
              </a:rPr>
              <a:t>Third</a:t>
            </a:r>
            <a:r>
              <a:rPr sz="2600" b="1" dirty="0">
                <a:solidFill>
                  <a:srgbClr val="ECDFD0"/>
                </a:solidFill>
                <a:latin typeface="Tahoma"/>
                <a:cs typeface="Tahoma"/>
              </a:rPr>
              <a:t>	</a:t>
            </a:r>
            <a:r>
              <a:rPr sz="2600" b="1" spc="63" dirty="0">
                <a:solidFill>
                  <a:srgbClr val="ECDFD0"/>
                </a:solidFill>
                <a:latin typeface="Tahoma"/>
                <a:cs typeface="Tahoma"/>
              </a:rPr>
              <a:t>Limit</a:t>
            </a:r>
            <a:endParaRPr sz="2600">
              <a:latin typeface="Tahoma"/>
              <a:cs typeface="Tahoma"/>
            </a:endParaRPr>
          </a:p>
          <a:p>
            <a:pPr marL="321749" marR="3387">
              <a:lnSpc>
                <a:spcPct val="115700"/>
              </a:lnSpc>
              <a:spcBef>
                <a:spcPts val="877"/>
              </a:spcBef>
            </a:pPr>
            <a:r>
              <a:rPr b="1" dirty="0">
                <a:solidFill>
                  <a:srgbClr val="331B2B"/>
                </a:solidFill>
                <a:latin typeface="Tahoma"/>
                <a:cs typeface="Tahoma"/>
              </a:rPr>
              <a:t>User</a:t>
            </a:r>
            <a:r>
              <a:rPr b="1" spc="-70" dirty="0">
                <a:solidFill>
                  <a:srgbClr val="331B2B"/>
                </a:solidFill>
                <a:latin typeface="Tahoma"/>
                <a:cs typeface="Tahoma"/>
              </a:rPr>
              <a:t> </a:t>
            </a:r>
            <a:r>
              <a:rPr b="1" spc="-33" dirty="0">
                <a:solidFill>
                  <a:srgbClr val="331B2B"/>
                </a:solidFill>
                <a:latin typeface="Tahoma"/>
                <a:cs typeface="Tahoma"/>
              </a:rPr>
              <a:t>testing</a:t>
            </a:r>
            <a:r>
              <a:rPr b="1" spc="-70" dirty="0">
                <a:solidFill>
                  <a:srgbClr val="331B2B"/>
                </a:solidFill>
                <a:latin typeface="Tahoma"/>
                <a:cs typeface="Tahoma"/>
              </a:rPr>
              <a:t> </a:t>
            </a:r>
            <a:r>
              <a:rPr b="1" spc="40" dirty="0">
                <a:solidFill>
                  <a:srgbClr val="331B2B"/>
                </a:solidFill>
                <a:latin typeface="Tahoma"/>
                <a:cs typeface="Tahoma"/>
              </a:rPr>
              <a:t>will</a:t>
            </a:r>
            <a:r>
              <a:rPr b="1" spc="-67" dirty="0">
                <a:solidFill>
                  <a:srgbClr val="331B2B"/>
                </a:solidFill>
                <a:latin typeface="Tahoma"/>
                <a:cs typeface="Tahoma"/>
              </a:rPr>
              <a:t> </a:t>
            </a:r>
            <a:r>
              <a:rPr b="1" dirty="0">
                <a:solidFill>
                  <a:srgbClr val="331B2B"/>
                </a:solidFill>
                <a:latin typeface="Tahoma"/>
                <a:cs typeface="Tahoma"/>
              </a:rPr>
              <a:t>have</a:t>
            </a:r>
            <a:r>
              <a:rPr b="1" spc="-70" dirty="0">
                <a:solidFill>
                  <a:srgbClr val="331B2B"/>
                </a:solidFill>
                <a:latin typeface="Tahoma"/>
                <a:cs typeface="Tahoma"/>
              </a:rPr>
              <a:t> </a:t>
            </a:r>
            <a:r>
              <a:rPr b="1" spc="-33" dirty="0">
                <a:solidFill>
                  <a:srgbClr val="331B2B"/>
                </a:solidFill>
                <a:latin typeface="Tahoma"/>
                <a:cs typeface="Tahoma"/>
              </a:rPr>
              <a:t>a </a:t>
            </a:r>
            <a:r>
              <a:rPr b="1" dirty="0">
                <a:solidFill>
                  <a:srgbClr val="331B2B"/>
                </a:solidFill>
                <a:latin typeface="Tahoma"/>
                <a:cs typeface="Tahoma"/>
              </a:rPr>
              <a:t>limited</a:t>
            </a:r>
            <a:r>
              <a:rPr b="1" spc="30" dirty="0">
                <a:solidFill>
                  <a:srgbClr val="331B2B"/>
                </a:solidFill>
                <a:latin typeface="Tahoma"/>
                <a:cs typeface="Tahoma"/>
              </a:rPr>
              <a:t> </a:t>
            </a:r>
            <a:r>
              <a:rPr b="1" dirty="0">
                <a:solidFill>
                  <a:srgbClr val="331B2B"/>
                </a:solidFill>
                <a:latin typeface="Tahoma"/>
                <a:cs typeface="Tahoma"/>
              </a:rPr>
              <a:t>number</a:t>
            </a:r>
            <a:r>
              <a:rPr b="1" spc="30" dirty="0">
                <a:solidFill>
                  <a:srgbClr val="331B2B"/>
                </a:solidFill>
                <a:latin typeface="Tahoma"/>
                <a:cs typeface="Tahoma"/>
              </a:rPr>
              <a:t> </a:t>
            </a:r>
            <a:r>
              <a:rPr b="1" spc="-17" dirty="0">
                <a:solidFill>
                  <a:srgbClr val="331B2B"/>
                </a:solidFill>
                <a:latin typeface="Tahoma"/>
                <a:cs typeface="Tahoma"/>
              </a:rPr>
              <a:t>of </a:t>
            </a:r>
            <a:r>
              <a:rPr b="1" spc="-7" dirty="0">
                <a:solidFill>
                  <a:srgbClr val="331B2B"/>
                </a:solidFill>
                <a:latin typeface="Tahoma"/>
                <a:cs typeface="Tahoma"/>
              </a:rPr>
              <a:t>participants,</a:t>
            </a:r>
            <a:r>
              <a:rPr b="1" spc="-83" dirty="0">
                <a:solidFill>
                  <a:srgbClr val="331B2B"/>
                </a:solidFill>
                <a:latin typeface="Tahoma"/>
                <a:cs typeface="Tahoma"/>
              </a:rPr>
              <a:t> </a:t>
            </a:r>
            <a:r>
              <a:rPr b="1" spc="-7" dirty="0">
                <a:solidFill>
                  <a:srgbClr val="331B2B"/>
                </a:solidFill>
                <a:latin typeface="Tahoma"/>
                <a:cs typeface="Tahoma"/>
              </a:rPr>
              <a:t>affecting </a:t>
            </a:r>
            <a:r>
              <a:rPr b="1" spc="-17" dirty="0">
                <a:solidFill>
                  <a:srgbClr val="331B2B"/>
                </a:solidFill>
                <a:latin typeface="Tahoma"/>
                <a:cs typeface="Tahoma"/>
              </a:rPr>
              <a:t>broader</a:t>
            </a:r>
            <a:r>
              <a:rPr b="1" spc="-110" dirty="0">
                <a:solidFill>
                  <a:srgbClr val="331B2B"/>
                </a:solidFill>
                <a:latin typeface="Tahoma"/>
                <a:cs typeface="Tahoma"/>
              </a:rPr>
              <a:t> </a:t>
            </a:r>
            <a:r>
              <a:rPr b="1" spc="-7" dirty="0">
                <a:solidFill>
                  <a:srgbClr val="331B2B"/>
                </a:solidFill>
                <a:latin typeface="Tahoma"/>
                <a:cs typeface="Tahoma"/>
              </a:rPr>
              <a:t>applicability.</a:t>
            </a:r>
            <a:endParaRPr>
              <a:latin typeface="Tahoma"/>
              <a:cs typeface="Tahom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body" idx="1"/>
          </p:nvPr>
        </p:nvSpPr>
        <p:spPr>
          <a:xfrm>
            <a:off x="1187827" y="2963628"/>
            <a:ext cx="7010400" cy="3311570"/>
          </a:xfrm>
          <a:prstGeom prst="rect">
            <a:avLst/>
          </a:prstGeom>
        </p:spPr>
        <p:txBody>
          <a:bodyPr vert="horz" wrap="square" lIns="0" tIns="8467" rIns="0" bIns="0" rtlCol="0">
            <a:spAutoFit/>
          </a:bodyPr>
          <a:lstStyle/>
          <a:p>
            <a:pPr marL="8467" marR="179926" indent="69853">
              <a:lnSpc>
                <a:spcPct val="116100"/>
              </a:lnSpc>
              <a:spcBef>
                <a:spcPts val="67"/>
              </a:spcBef>
            </a:pPr>
            <a:r>
              <a:rPr sz="1800" spc="33" dirty="0"/>
              <a:t>The</a:t>
            </a:r>
            <a:r>
              <a:rPr sz="1800" spc="-76" dirty="0"/>
              <a:t> </a:t>
            </a:r>
            <a:r>
              <a:rPr sz="1800" spc="-13" dirty="0"/>
              <a:t>findings</a:t>
            </a:r>
            <a:r>
              <a:rPr sz="1800" spc="-73" dirty="0"/>
              <a:t> </a:t>
            </a:r>
            <a:r>
              <a:rPr sz="1800" spc="-13" dirty="0"/>
              <a:t>are</a:t>
            </a:r>
            <a:r>
              <a:rPr sz="1800" spc="-73" dirty="0"/>
              <a:t> </a:t>
            </a:r>
            <a:r>
              <a:rPr sz="1800" spc="-30" dirty="0"/>
              <a:t>expected</a:t>
            </a:r>
            <a:r>
              <a:rPr sz="1800" spc="-73" dirty="0"/>
              <a:t> </a:t>
            </a:r>
            <a:r>
              <a:rPr sz="1800" dirty="0"/>
              <a:t>to</a:t>
            </a:r>
            <a:r>
              <a:rPr sz="1800" spc="-73" dirty="0"/>
              <a:t> </a:t>
            </a:r>
            <a:r>
              <a:rPr sz="1800" spc="-17" dirty="0"/>
              <a:t>benefit</a:t>
            </a:r>
            <a:r>
              <a:rPr sz="1800" spc="-73" dirty="0"/>
              <a:t> </a:t>
            </a:r>
            <a:r>
              <a:rPr sz="1800" spc="-57" dirty="0"/>
              <a:t>salvage</a:t>
            </a:r>
            <a:r>
              <a:rPr sz="1800" spc="-73" dirty="0"/>
              <a:t> </a:t>
            </a:r>
            <a:r>
              <a:rPr sz="1800" spc="-20" dirty="0"/>
              <a:t>operations,</a:t>
            </a:r>
            <a:r>
              <a:rPr sz="1800" spc="-73" dirty="0"/>
              <a:t> </a:t>
            </a:r>
            <a:r>
              <a:rPr sz="1800" dirty="0"/>
              <a:t>environmental</a:t>
            </a:r>
            <a:r>
              <a:rPr sz="1800" spc="-73" dirty="0"/>
              <a:t> </a:t>
            </a:r>
            <a:r>
              <a:rPr sz="1800" spc="-7" dirty="0"/>
              <a:t>monitoring, </a:t>
            </a:r>
            <a:r>
              <a:rPr sz="1800" dirty="0"/>
              <a:t>and</a:t>
            </a:r>
            <a:r>
              <a:rPr sz="1800" spc="-67" dirty="0"/>
              <a:t> </a:t>
            </a:r>
            <a:r>
              <a:rPr sz="1800" spc="-30" dirty="0"/>
              <a:t>search</a:t>
            </a:r>
            <a:r>
              <a:rPr sz="1800" spc="-67" dirty="0"/>
              <a:t> </a:t>
            </a:r>
            <a:r>
              <a:rPr sz="1800" dirty="0"/>
              <a:t>and</a:t>
            </a:r>
            <a:r>
              <a:rPr sz="1800" spc="-67" dirty="0"/>
              <a:t> </a:t>
            </a:r>
            <a:r>
              <a:rPr sz="1800" spc="-30" dirty="0"/>
              <a:t>rescue</a:t>
            </a:r>
            <a:r>
              <a:rPr sz="1800" spc="-67" dirty="0"/>
              <a:t> </a:t>
            </a:r>
            <a:r>
              <a:rPr sz="1800" spc="-7" dirty="0"/>
              <a:t>missions.</a:t>
            </a:r>
          </a:p>
          <a:p>
            <a:pPr>
              <a:lnSpc>
                <a:spcPct val="100000"/>
              </a:lnSpc>
              <a:spcBef>
                <a:spcPts val="23"/>
              </a:spcBef>
            </a:pPr>
            <a:endParaRPr sz="1600" dirty="0"/>
          </a:p>
          <a:p>
            <a:pPr marL="8467" marR="1314516" indent="69853">
              <a:lnSpc>
                <a:spcPct val="116100"/>
              </a:lnSpc>
            </a:pPr>
            <a:r>
              <a:rPr sz="1800" spc="33" dirty="0"/>
              <a:t>The</a:t>
            </a:r>
            <a:r>
              <a:rPr sz="1800" spc="-70" dirty="0"/>
              <a:t> </a:t>
            </a:r>
            <a:r>
              <a:rPr sz="1800" dirty="0"/>
              <a:t>robot</a:t>
            </a:r>
            <a:r>
              <a:rPr sz="1800" spc="-67" dirty="0"/>
              <a:t> </a:t>
            </a:r>
            <a:r>
              <a:rPr sz="1800" spc="-13" dirty="0"/>
              <a:t>has</a:t>
            </a:r>
            <a:r>
              <a:rPr sz="1800" spc="-67" dirty="0"/>
              <a:t> </a:t>
            </a:r>
            <a:r>
              <a:rPr sz="1800" dirty="0"/>
              <a:t>the</a:t>
            </a:r>
            <a:r>
              <a:rPr sz="1800" spc="-67" dirty="0"/>
              <a:t> </a:t>
            </a:r>
            <a:r>
              <a:rPr sz="1800" dirty="0"/>
              <a:t>potential</a:t>
            </a:r>
            <a:r>
              <a:rPr sz="1800" spc="-67" dirty="0"/>
              <a:t> </a:t>
            </a:r>
            <a:r>
              <a:rPr sz="1800" dirty="0"/>
              <a:t>to</a:t>
            </a:r>
            <a:r>
              <a:rPr sz="1800" spc="-67" dirty="0"/>
              <a:t> </a:t>
            </a:r>
            <a:r>
              <a:rPr sz="1800" dirty="0"/>
              <a:t>revolutionize</a:t>
            </a:r>
            <a:r>
              <a:rPr sz="1800" spc="-70" dirty="0"/>
              <a:t> </a:t>
            </a:r>
            <a:r>
              <a:rPr sz="1800" dirty="0"/>
              <a:t>current</a:t>
            </a:r>
            <a:r>
              <a:rPr sz="1800" spc="-67" dirty="0"/>
              <a:t> </a:t>
            </a:r>
            <a:r>
              <a:rPr sz="1800" spc="-13" dirty="0"/>
              <a:t>recovery</a:t>
            </a:r>
            <a:r>
              <a:rPr sz="1800" spc="-67" dirty="0"/>
              <a:t> </a:t>
            </a:r>
            <a:r>
              <a:rPr sz="1800" spc="-17" dirty="0"/>
              <a:t>practices</a:t>
            </a:r>
            <a:r>
              <a:rPr sz="1800" spc="-67" dirty="0"/>
              <a:t> </a:t>
            </a:r>
            <a:r>
              <a:rPr sz="1800" spc="-17" dirty="0"/>
              <a:t>by </a:t>
            </a:r>
            <a:r>
              <a:rPr sz="1800" dirty="0"/>
              <a:t>minimizing</a:t>
            </a:r>
            <a:r>
              <a:rPr sz="1800" spc="-27" dirty="0"/>
              <a:t> </a:t>
            </a:r>
            <a:r>
              <a:rPr sz="1800" dirty="0"/>
              <a:t>risks</a:t>
            </a:r>
            <a:r>
              <a:rPr sz="1800" spc="-27" dirty="0"/>
              <a:t> </a:t>
            </a:r>
            <a:r>
              <a:rPr sz="1800" dirty="0"/>
              <a:t>and</a:t>
            </a:r>
            <a:r>
              <a:rPr sz="1800" spc="-23" dirty="0"/>
              <a:t> </a:t>
            </a:r>
            <a:r>
              <a:rPr sz="1800" dirty="0"/>
              <a:t>improving</a:t>
            </a:r>
            <a:r>
              <a:rPr sz="1800" spc="-27" dirty="0"/>
              <a:t> </a:t>
            </a:r>
            <a:r>
              <a:rPr sz="1800" spc="-7" dirty="0"/>
              <a:t>operational</a:t>
            </a:r>
            <a:r>
              <a:rPr sz="1800" spc="-23" dirty="0"/>
              <a:t> </a:t>
            </a:r>
            <a:r>
              <a:rPr sz="1800" spc="-50" dirty="0"/>
              <a:t>effectiveness</a:t>
            </a:r>
            <a:r>
              <a:rPr sz="1800" spc="-27" dirty="0"/>
              <a:t> </a:t>
            </a:r>
            <a:r>
              <a:rPr sz="1800" spc="-33" dirty="0"/>
              <a:t>.</a:t>
            </a:r>
          </a:p>
          <a:p>
            <a:pPr>
              <a:lnSpc>
                <a:spcPct val="100000"/>
              </a:lnSpc>
              <a:spcBef>
                <a:spcPts val="23"/>
              </a:spcBef>
            </a:pPr>
            <a:endParaRPr sz="1600" dirty="0"/>
          </a:p>
          <a:p>
            <a:pPr marL="8467" marR="3387" indent="69853">
              <a:lnSpc>
                <a:spcPct val="116100"/>
              </a:lnSpc>
            </a:pPr>
            <a:r>
              <a:rPr sz="1800" spc="33" dirty="0"/>
              <a:t>The</a:t>
            </a:r>
            <a:r>
              <a:rPr sz="1800" spc="-53" dirty="0"/>
              <a:t> </a:t>
            </a:r>
            <a:r>
              <a:rPr sz="1800" spc="-13" dirty="0"/>
              <a:t>findings</a:t>
            </a:r>
            <a:r>
              <a:rPr sz="1800" spc="-50" dirty="0"/>
              <a:t> </a:t>
            </a:r>
            <a:r>
              <a:rPr sz="1800" dirty="0"/>
              <a:t>of</a:t>
            </a:r>
            <a:r>
              <a:rPr sz="1800" spc="-50" dirty="0"/>
              <a:t> </a:t>
            </a:r>
            <a:r>
              <a:rPr sz="1800" dirty="0"/>
              <a:t>this</a:t>
            </a:r>
            <a:r>
              <a:rPr sz="1800" spc="-50" dirty="0"/>
              <a:t> </a:t>
            </a:r>
            <a:r>
              <a:rPr sz="1800" dirty="0"/>
              <a:t>study</a:t>
            </a:r>
            <a:r>
              <a:rPr sz="1800" spc="-50" dirty="0"/>
              <a:t> </a:t>
            </a:r>
            <a:r>
              <a:rPr sz="1800" dirty="0"/>
              <a:t>could</a:t>
            </a:r>
            <a:r>
              <a:rPr sz="1800" spc="-50" dirty="0"/>
              <a:t> </a:t>
            </a:r>
            <a:r>
              <a:rPr sz="1800" spc="-17" dirty="0"/>
              <a:t>benefit</a:t>
            </a:r>
            <a:r>
              <a:rPr sz="1800" spc="-50" dirty="0"/>
              <a:t> </a:t>
            </a:r>
            <a:r>
              <a:rPr sz="1800" dirty="0"/>
              <a:t>various</a:t>
            </a:r>
            <a:r>
              <a:rPr sz="1800" spc="-50" dirty="0"/>
              <a:t> </a:t>
            </a:r>
            <a:r>
              <a:rPr sz="1800" spc="-47" dirty="0"/>
              <a:t>sectors,</a:t>
            </a:r>
            <a:r>
              <a:rPr sz="1800" spc="-50" dirty="0"/>
              <a:t> </a:t>
            </a:r>
            <a:r>
              <a:rPr sz="1800" dirty="0"/>
              <a:t>including</a:t>
            </a:r>
            <a:r>
              <a:rPr sz="1800" spc="-53" dirty="0"/>
              <a:t> </a:t>
            </a:r>
            <a:r>
              <a:rPr sz="1800" spc="-57" dirty="0"/>
              <a:t>salvage</a:t>
            </a:r>
            <a:r>
              <a:rPr sz="1800" spc="-50" dirty="0"/>
              <a:t> </a:t>
            </a:r>
            <a:r>
              <a:rPr sz="1800" spc="-7" dirty="0"/>
              <a:t>operations, </a:t>
            </a:r>
            <a:r>
              <a:rPr sz="1800" dirty="0"/>
              <a:t>environmental</a:t>
            </a:r>
            <a:r>
              <a:rPr sz="1800" spc="-67" dirty="0"/>
              <a:t> </a:t>
            </a:r>
            <a:r>
              <a:rPr sz="1800" dirty="0"/>
              <a:t>monitoring,</a:t>
            </a:r>
            <a:r>
              <a:rPr sz="1800" spc="-63" dirty="0"/>
              <a:t> </a:t>
            </a:r>
            <a:r>
              <a:rPr sz="1800" dirty="0"/>
              <a:t>and</a:t>
            </a:r>
            <a:r>
              <a:rPr sz="1800" spc="-63" dirty="0"/>
              <a:t> </a:t>
            </a:r>
            <a:r>
              <a:rPr sz="1800" spc="-30" dirty="0"/>
              <a:t>search</a:t>
            </a:r>
            <a:r>
              <a:rPr sz="1800" spc="-63" dirty="0"/>
              <a:t> </a:t>
            </a:r>
            <a:r>
              <a:rPr sz="1800" dirty="0"/>
              <a:t>and</a:t>
            </a:r>
            <a:r>
              <a:rPr sz="1800" spc="-63" dirty="0"/>
              <a:t> </a:t>
            </a:r>
            <a:r>
              <a:rPr sz="1800" spc="-30" dirty="0"/>
              <a:t>rescue</a:t>
            </a:r>
            <a:r>
              <a:rPr sz="1800" spc="-63" dirty="0"/>
              <a:t> </a:t>
            </a:r>
            <a:r>
              <a:rPr sz="1800" spc="-7" dirty="0"/>
              <a:t>missions</a:t>
            </a:r>
          </a:p>
        </p:txBody>
      </p:sp>
      <p:grpSp>
        <p:nvGrpSpPr>
          <p:cNvPr id="3" name="object 3"/>
          <p:cNvGrpSpPr/>
          <p:nvPr/>
        </p:nvGrpSpPr>
        <p:grpSpPr>
          <a:xfrm>
            <a:off x="10997775" y="5240910"/>
            <a:ext cx="1194223" cy="1617133"/>
            <a:chOff x="16496661" y="7861365"/>
            <a:chExt cx="1791335" cy="2425700"/>
          </a:xfrm>
        </p:grpSpPr>
        <p:sp>
          <p:nvSpPr>
            <p:cNvPr id="4" name="object 4"/>
            <p:cNvSpPr/>
            <p:nvPr/>
          </p:nvSpPr>
          <p:spPr>
            <a:xfrm>
              <a:off x="16939441" y="7861365"/>
              <a:ext cx="1348740" cy="2089785"/>
            </a:xfrm>
            <a:custGeom>
              <a:avLst/>
              <a:gdLst/>
              <a:ahLst/>
              <a:cxnLst/>
              <a:rect l="l" t="t" r="r" b="b"/>
              <a:pathLst>
                <a:path w="1348740" h="2089784">
                  <a:moveTo>
                    <a:pt x="763129" y="1393"/>
                  </a:moveTo>
                  <a:lnTo>
                    <a:pt x="811417" y="0"/>
                  </a:lnTo>
                  <a:lnTo>
                    <a:pt x="859363" y="2416"/>
                  </a:lnTo>
                  <a:lnTo>
                    <a:pt x="906811" y="9271"/>
                  </a:lnTo>
                  <a:lnTo>
                    <a:pt x="953605" y="21193"/>
                  </a:lnTo>
                  <a:lnTo>
                    <a:pt x="1002185" y="39972"/>
                  </a:lnTo>
                  <a:lnTo>
                    <a:pt x="1048015" y="64097"/>
                  </a:lnTo>
                  <a:lnTo>
                    <a:pt x="1091277" y="92841"/>
                  </a:lnTo>
                  <a:lnTo>
                    <a:pt x="1132156" y="125480"/>
                  </a:lnTo>
                  <a:lnTo>
                    <a:pt x="1170836" y="161287"/>
                  </a:lnTo>
                  <a:lnTo>
                    <a:pt x="1207500" y="199538"/>
                  </a:lnTo>
                  <a:lnTo>
                    <a:pt x="1242332" y="239507"/>
                  </a:lnTo>
                  <a:lnTo>
                    <a:pt x="1275516" y="280468"/>
                  </a:lnTo>
                  <a:lnTo>
                    <a:pt x="1305955" y="319949"/>
                  </a:lnTo>
                  <a:lnTo>
                    <a:pt x="1335908" y="360085"/>
                  </a:lnTo>
                  <a:lnTo>
                    <a:pt x="1348558" y="2089283"/>
                  </a:lnTo>
                  <a:lnTo>
                    <a:pt x="1324905" y="2059456"/>
                  </a:lnTo>
                  <a:lnTo>
                    <a:pt x="1291884" y="2021947"/>
                  </a:lnTo>
                  <a:lnTo>
                    <a:pt x="1257041" y="1986503"/>
                  </a:lnTo>
                  <a:lnTo>
                    <a:pt x="1220355" y="1953334"/>
                  </a:lnTo>
                  <a:lnTo>
                    <a:pt x="1181808" y="1922651"/>
                  </a:lnTo>
                  <a:lnTo>
                    <a:pt x="1141380" y="1894663"/>
                  </a:lnTo>
                  <a:lnTo>
                    <a:pt x="1099052" y="1869579"/>
                  </a:lnTo>
                  <a:lnTo>
                    <a:pt x="1054805" y="1847611"/>
                  </a:lnTo>
                  <a:lnTo>
                    <a:pt x="1008619" y="1828966"/>
                  </a:lnTo>
                  <a:lnTo>
                    <a:pt x="961512" y="1814008"/>
                  </a:lnTo>
                  <a:lnTo>
                    <a:pt x="913333" y="1801939"/>
                  </a:lnTo>
                  <a:lnTo>
                    <a:pt x="864372" y="1792057"/>
                  </a:lnTo>
                  <a:lnTo>
                    <a:pt x="814918" y="1783660"/>
                  </a:lnTo>
                  <a:lnTo>
                    <a:pt x="715697" y="1768504"/>
                  </a:lnTo>
                  <a:lnTo>
                    <a:pt x="666509" y="1760340"/>
                  </a:lnTo>
                  <a:lnTo>
                    <a:pt x="617989" y="1750847"/>
                  </a:lnTo>
                  <a:lnTo>
                    <a:pt x="570429" y="1739323"/>
                  </a:lnTo>
                  <a:lnTo>
                    <a:pt x="524117" y="1725065"/>
                  </a:lnTo>
                  <a:lnTo>
                    <a:pt x="479344" y="1707369"/>
                  </a:lnTo>
                  <a:lnTo>
                    <a:pt x="436401" y="1685533"/>
                  </a:lnTo>
                  <a:lnTo>
                    <a:pt x="395576" y="1658853"/>
                  </a:lnTo>
                  <a:lnTo>
                    <a:pt x="358518" y="1627995"/>
                  </a:lnTo>
                  <a:lnTo>
                    <a:pt x="325214" y="1593454"/>
                  </a:lnTo>
                  <a:lnTo>
                    <a:pt x="295294" y="1555780"/>
                  </a:lnTo>
                  <a:lnTo>
                    <a:pt x="268389" y="1515521"/>
                  </a:lnTo>
                  <a:lnTo>
                    <a:pt x="244132" y="1473227"/>
                  </a:lnTo>
                  <a:lnTo>
                    <a:pt x="222152" y="1429446"/>
                  </a:lnTo>
                  <a:lnTo>
                    <a:pt x="202081" y="1384726"/>
                  </a:lnTo>
                  <a:lnTo>
                    <a:pt x="183550" y="1339617"/>
                  </a:lnTo>
                  <a:lnTo>
                    <a:pt x="165377" y="1292764"/>
                  </a:lnTo>
                  <a:lnTo>
                    <a:pt x="148047" y="1245596"/>
                  </a:lnTo>
                  <a:lnTo>
                    <a:pt x="131563" y="1198131"/>
                  </a:lnTo>
                  <a:lnTo>
                    <a:pt x="115929" y="1150382"/>
                  </a:lnTo>
                  <a:lnTo>
                    <a:pt x="101149" y="1102365"/>
                  </a:lnTo>
                  <a:lnTo>
                    <a:pt x="87226" y="1054094"/>
                  </a:lnTo>
                  <a:lnTo>
                    <a:pt x="74163" y="1005584"/>
                  </a:lnTo>
                  <a:lnTo>
                    <a:pt x="61966" y="956851"/>
                  </a:lnTo>
                  <a:lnTo>
                    <a:pt x="50636" y="907909"/>
                  </a:lnTo>
                  <a:lnTo>
                    <a:pt x="40178" y="858773"/>
                  </a:lnTo>
                  <a:lnTo>
                    <a:pt x="30595" y="809458"/>
                  </a:lnTo>
                  <a:lnTo>
                    <a:pt x="21892" y="759979"/>
                  </a:lnTo>
                  <a:lnTo>
                    <a:pt x="14071" y="710351"/>
                  </a:lnTo>
                  <a:lnTo>
                    <a:pt x="7576" y="662098"/>
                  </a:lnTo>
                  <a:lnTo>
                    <a:pt x="2690" y="613253"/>
                  </a:lnTo>
                  <a:lnTo>
                    <a:pt x="0" y="564205"/>
                  </a:lnTo>
                  <a:lnTo>
                    <a:pt x="90" y="515343"/>
                  </a:lnTo>
                  <a:lnTo>
                    <a:pt x="3548" y="467057"/>
                  </a:lnTo>
                  <a:lnTo>
                    <a:pt x="10960" y="419736"/>
                  </a:lnTo>
                  <a:lnTo>
                    <a:pt x="22911" y="373770"/>
                  </a:lnTo>
                  <a:lnTo>
                    <a:pt x="39987" y="329548"/>
                  </a:lnTo>
                  <a:lnTo>
                    <a:pt x="62775" y="287461"/>
                  </a:lnTo>
                  <a:lnTo>
                    <a:pt x="91009" y="248727"/>
                  </a:lnTo>
                  <a:lnTo>
                    <a:pt x="123476" y="214473"/>
                  </a:lnTo>
                  <a:lnTo>
                    <a:pt x="159665" y="184310"/>
                  </a:lnTo>
                  <a:lnTo>
                    <a:pt x="199068" y="157848"/>
                  </a:lnTo>
                  <a:lnTo>
                    <a:pt x="241173" y="134697"/>
                  </a:lnTo>
                  <a:lnTo>
                    <a:pt x="285472" y="114468"/>
                  </a:lnTo>
                  <a:lnTo>
                    <a:pt x="331454" y="96770"/>
                  </a:lnTo>
                  <a:lnTo>
                    <a:pt x="378610" y="81214"/>
                  </a:lnTo>
                  <a:lnTo>
                    <a:pt x="426430" y="67410"/>
                  </a:lnTo>
                  <a:lnTo>
                    <a:pt x="474403" y="54969"/>
                  </a:lnTo>
                  <a:lnTo>
                    <a:pt x="569678" y="32489"/>
                  </a:lnTo>
                  <a:lnTo>
                    <a:pt x="617773" y="22144"/>
                  </a:lnTo>
                  <a:lnTo>
                    <a:pt x="666151" y="13094"/>
                  </a:lnTo>
                  <a:lnTo>
                    <a:pt x="714655" y="5967"/>
                  </a:lnTo>
                  <a:lnTo>
                    <a:pt x="763129" y="1393"/>
                  </a:lnTo>
                  <a:close/>
                </a:path>
              </a:pathLst>
            </a:custGeom>
            <a:solidFill>
              <a:srgbClr val="3F2E3D"/>
            </a:solidFill>
          </p:spPr>
          <p:txBody>
            <a:bodyPr wrap="square" lIns="0" tIns="0" rIns="0" bIns="0" rtlCol="0"/>
            <a:lstStyle/>
            <a:p>
              <a:endParaRPr sz="1200"/>
            </a:p>
          </p:txBody>
        </p:sp>
        <p:sp>
          <p:nvSpPr>
            <p:cNvPr id="5" name="object 5"/>
            <p:cNvSpPr/>
            <p:nvPr/>
          </p:nvSpPr>
          <p:spPr>
            <a:xfrm>
              <a:off x="16951961" y="9839377"/>
              <a:ext cx="1183640" cy="447675"/>
            </a:xfrm>
            <a:custGeom>
              <a:avLst/>
              <a:gdLst/>
              <a:ahLst/>
              <a:cxnLst/>
              <a:rect l="l" t="t" r="r" b="b"/>
              <a:pathLst>
                <a:path w="1183640" h="447675">
                  <a:moveTo>
                    <a:pt x="289109" y="1577"/>
                  </a:moveTo>
                  <a:lnTo>
                    <a:pt x="339347" y="0"/>
                  </a:lnTo>
                  <a:lnTo>
                    <a:pt x="389269" y="2130"/>
                  </a:lnTo>
                  <a:lnTo>
                    <a:pt x="436916" y="6806"/>
                  </a:lnTo>
                  <a:lnTo>
                    <a:pt x="484185" y="13756"/>
                  </a:lnTo>
                  <a:lnTo>
                    <a:pt x="531011" y="22922"/>
                  </a:lnTo>
                  <a:lnTo>
                    <a:pt x="577325" y="34247"/>
                  </a:lnTo>
                  <a:lnTo>
                    <a:pt x="623062" y="47672"/>
                  </a:lnTo>
                  <a:lnTo>
                    <a:pt x="668154" y="63141"/>
                  </a:lnTo>
                  <a:lnTo>
                    <a:pt x="712534" y="80595"/>
                  </a:lnTo>
                  <a:lnTo>
                    <a:pt x="756136" y="99976"/>
                  </a:lnTo>
                  <a:lnTo>
                    <a:pt x="798893" y="121228"/>
                  </a:lnTo>
                  <a:lnTo>
                    <a:pt x="840738" y="144291"/>
                  </a:lnTo>
                  <a:lnTo>
                    <a:pt x="881603" y="169108"/>
                  </a:lnTo>
                  <a:lnTo>
                    <a:pt x="921423" y="195622"/>
                  </a:lnTo>
                  <a:lnTo>
                    <a:pt x="960131" y="223775"/>
                  </a:lnTo>
                  <a:lnTo>
                    <a:pt x="997658" y="253508"/>
                  </a:lnTo>
                  <a:lnTo>
                    <a:pt x="1033940" y="284765"/>
                  </a:lnTo>
                  <a:lnTo>
                    <a:pt x="1068908" y="317487"/>
                  </a:lnTo>
                  <a:lnTo>
                    <a:pt x="1102496" y="351616"/>
                  </a:lnTo>
                  <a:lnTo>
                    <a:pt x="1134637" y="387095"/>
                  </a:lnTo>
                  <a:lnTo>
                    <a:pt x="1165264" y="423866"/>
                  </a:lnTo>
                  <a:lnTo>
                    <a:pt x="1183420" y="447622"/>
                  </a:lnTo>
                  <a:lnTo>
                    <a:pt x="20895" y="447622"/>
                  </a:lnTo>
                  <a:lnTo>
                    <a:pt x="15859" y="432041"/>
                  </a:lnTo>
                  <a:lnTo>
                    <a:pt x="5530" y="385315"/>
                  </a:lnTo>
                  <a:lnTo>
                    <a:pt x="0" y="337627"/>
                  </a:lnTo>
                  <a:lnTo>
                    <a:pt x="248" y="286755"/>
                  </a:lnTo>
                  <a:lnTo>
                    <a:pt x="7184" y="236154"/>
                  </a:lnTo>
                  <a:lnTo>
                    <a:pt x="21015" y="187280"/>
                  </a:lnTo>
                  <a:lnTo>
                    <a:pt x="41945" y="141590"/>
                  </a:lnTo>
                  <a:lnTo>
                    <a:pt x="70178" y="100539"/>
                  </a:lnTo>
                  <a:lnTo>
                    <a:pt x="105921" y="65583"/>
                  </a:lnTo>
                  <a:lnTo>
                    <a:pt x="146961" y="38866"/>
                  </a:lnTo>
                  <a:lnTo>
                    <a:pt x="191869" y="19980"/>
                  </a:lnTo>
                  <a:lnTo>
                    <a:pt x="239601" y="7894"/>
                  </a:lnTo>
                  <a:lnTo>
                    <a:pt x="289109" y="1577"/>
                  </a:lnTo>
                  <a:close/>
                </a:path>
              </a:pathLst>
            </a:custGeom>
            <a:solidFill>
              <a:srgbClr val="A68194"/>
            </a:solidFill>
          </p:spPr>
          <p:txBody>
            <a:bodyPr wrap="square" lIns="0" tIns="0" rIns="0" bIns="0" rtlCol="0"/>
            <a:lstStyle/>
            <a:p>
              <a:endParaRPr sz="1200"/>
            </a:p>
          </p:txBody>
        </p:sp>
        <p:sp>
          <p:nvSpPr>
            <p:cNvPr id="6" name="object 6"/>
            <p:cNvSpPr/>
            <p:nvPr/>
          </p:nvSpPr>
          <p:spPr>
            <a:xfrm>
              <a:off x="16496661" y="8470435"/>
              <a:ext cx="1159510" cy="1159510"/>
            </a:xfrm>
            <a:custGeom>
              <a:avLst/>
              <a:gdLst/>
              <a:ahLst/>
              <a:cxnLst/>
              <a:rect l="l" t="t" r="r" b="b"/>
              <a:pathLst>
                <a:path w="1159509" h="1159509">
                  <a:moveTo>
                    <a:pt x="579528" y="1159059"/>
                  </a:moveTo>
                  <a:lnTo>
                    <a:pt x="531997" y="1157138"/>
                  </a:lnTo>
                  <a:lnTo>
                    <a:pt x="485525" y="1151474"/>
                  </a:lnTo>
                  <a:lnTo>
                    <a:pt x="440260" y="1142217"/>
                  </a:lnTo>
                  <a:lnTo>
                    <a:pt x="396351" y="1129515"/>
                  </a:lnTo>
                  <a:lnTo>
                    <a:pt x="353948" y="1113517"/>
                  </a:lnTo>
                  <a:lnTo>
                    <a:pt x="313200" y="1094373"/>
                  </a:lnTo>
                  <a:lnTo>
                    <a:pt x="274255" y="1072233"/>
                  </a:lnTo>
                  <a:lnTo>
                    <a:pt x="237264" y="1047244"/>
                  </a:lnTo>
                  <a:lnTo>
                    <a:pt x="202375" y="1019556"/>
                  </a:lnTo>
                  <a:lnTo>
                    <a:pt x="169737" y="989319"/>
                  </a:lnTo>
                  <a:lnTo>
                    <a:pt x="139500" y="956682"/>
                  </a:lnTo>
                  <a:lnTo>
                    <a:pt x="111813" y="921793"/>
                  </a:lnTo>
                  <a:lnTo>
                    <a:pt x="86824" y="884801"/>
                  </a:lnTo>
                  <a:lnTo>
                    <a:pt x="64683" y="845857"/>
                  </a:lnTo>
                  <a:lnTo>
                    <a:pt x="45539" y="805109"/>
                  </a:lnTo>
                  <a:lnTo>
                    <a:pt x="29542" y="762706"/>
                  </a:lnTo>
                  <a:lnTo>
                    <a:pt x="16840" y="718797"/>
                  </a:lnTo>
                  <a:lnTo>
                    <a:pt x="7582" y="673532"/>
                  </a:lnTo>
                  <a:lnTo>
                    <a:pt x="1918" y="627060"/>
                  </a:lnTo>
                  <a:lnTo>
                    <a:pt x="0" y="579525"/>
                  </a:lnTo>
                  <a:lnTo>
                    <a:pt x="1918" y="531999"/>
                  </a:lnTo>
                  <a:lnTo>
                    <a:pt x="7582" y="485527"/>
                  </a:lnTo>
                  <a:lnTo>
                    <a:pt x="16840" y="440262"/>
                  </a:lnTo>
                  <a:lnTo>
                    <a:pt x="29542" y="396353"/>
                  </a:lnTo>
                  <a:lnTo>
                    <a:pt x="45539" y="353950"/>
                  </a:lnTo>
                  <a:lnTo>
                    <a:pt x="64683" y="313202"/>
                  </a:lnTo>
                  <a:lnTo>
                    <a:pt x="86824" y="274258"/>
                  </a:lnTo>
                  <a:lnTo>
                    <a:pt x="111813" y="237267"/>
                  </a:lnTo>
                  <a:lnTo>
                    <a:pt x="139500" y="202378"/>
                  </a:lnTo>
                  <a:lnTo>
                    <a:pt x="169737" y="169740"/>
                  </a:lnTo>
                  <a:lnTo>
                    <a:pt x="202375" y="139503"/>
                  </a:lnTo>
                  <a:lnTo>
                    <a:pt x="237264" y="111815"/>
                  </a:lnTo>
                  <a:lnTo>
                    <a:pt x="274255" y="86826"/>
                  </a:lnTo>
                  <a:lnTo>
                    <a:pt x="313200" y="64686"/>
                  </a:lnTo>
                  <a:lnTo>
                    <a:pt x="353948" y="45542"/>
                  </a:lnTo>
                  <a:lnTo>
                    <a:pt x="396351" y="29544"/>
                  </a:lnTo>
                  <a:lnTo>
                    <a:pt x="440260" y="16842"/>
                  </a:lnTo>
                  <a:lnTo>
                    <a:pt x="485525" y="7585"/>
                  </a:lnTo>
                  <a:lnTo>
                    <a:pt x="531997" y="1921"/>
                  </a:lnTo>
                  <a:lnTo>
                    <a:pt x="579528" y="0"/>
                  </a:lnTo>
                  <a:lnTo>
                    <a:pt x="627058" y="1921"/>
                  </a:lnTo>
                  <a:lnTo>
                    <a:pt x="673531" y="7585"/>
                  </a:lnTo>
                  <a:lnTo>
                    <a:pt x="718796" y="16842"/>
                  </a:lnTo>
                  <a:lnTo>
                    <a:pt x="762704" y="29544"/>
                  </a:lnTo>
                  <a:lnTo>
                    <a:pt x="805107" y="45542"/>
                  </a:lnTo>
                  <a:lnTo>
                    <a:pt x="845855" y="64686"/>
                  </a:lnTo>
                  <a:lnTo>
                    <a:pt x="884799" y="86826"/>
                  </a:lnTo>
                  <a:lnTo>
                    <a:pt x="921790" y="111815"/>
                  </a:lnTo>
                  <a:lnTo>
                    <a:pt x="956679" y="139503"/>
                  </a:lnTo>
                  <a:lnTo>
                    <a:pt x="989317" y="169740"/>
                  </a:lnTo>
                  <a:lnTo>
                    <a:pt x="1019554" y="202378"/>
                  </a:lnTo>
                  <a:lnTo>
                    <a:pt x="1047242" y="237267"/>
                  </a:lnTo>
                  <a:lnTo>
                    <a:pt x="1072230" y="274258"/>
                  </a:lnTo>
                  <a:lnTo>
                    <a:pt x="1094371" y="313202"/>
                  </a:lnTo>
                  <a:lnTo>
                    <a:pt x="1113515" y="353950"/>
                  </a:lnTo>
                  <a:lnTo>
                    <a:pt x="1129512" y="396353"/>
                  </a:lnTo>
                  <a:lnTo>
                    <a:pt x="1142215" y="440262"/>
                  </a:lnTo>
                  <a:lnTo>
                    <a:pt x="1151472" y="485527"/>
                  </a:lnTo>
                  <a:lnTo>
                    <a:pt x="1157136" y="531999"/>
                  </a:lnTo>
                  <a:lnTo>
                    <a:pt x="1159056" y="579557"/>
                  </a:lnTo>
                  <a:lnTo>
                    <a:pt x="1157136" y="627060"/>
                  </a:lnTo>
                  <a:lnTo>
                    <a:pt x="1151472" y="673532"/>
                  </a:lnTo>
                  <a:lnTo>
                    <a:pt x="1142215" y="718797"/>
                  </a:lnTo>
                  <a:lnTo>
                    <a:pt x="1129512" y="762706"/>
                  </a:lnTo>
                  <a:lnTo>
                    <a:pt x="1113515" y="805109"/>
                  </a:lnTo>
                  <a:lnTo>
                    <a:pt x="1094371" y="845857"/>
                  </a:lnTo>
                  <a:lnTo>
                    <a:pt x="1072230" y="884801"/>
                  </a:lnTo>
                  <a:lnTo>
                    <a:pt x="1047242" y="921793"/>
                  </a:lnTo>
                  <a:lnTo>
                    <a:pt x="1019554" y="956682"/>
                  </a:lnTo>
                  <a:lnTo>
                    <a:pt x="989317" y="989319"/>
                  </a:lnTo>
                  <a:lnTo>
                    <a:pt x="956679" y="1019556"/>
                  </a:lnTo>
                  <a:lnTo>
                    <a:pt x="921790" y="1047244"/>
                  </a:lnTo>
                  <a:lnTo>
                    <a:pt x="884799" y="1072233"/>
                  </a:lnTo>
                  <a:lnTo>
                    <a:pt x="845855" y="1094373"/>
                  </a:lnTo>
                  <a:lnTo>
                    <a:pt x="805107" y="1113517"/>
                  </a:lnTo>
                  <a:lnTo>
                    <a:pt x="762704" y="1129515"/>
                  </a:lnTo>
                  <a:lnTo>
                    <a:pt x="718796" y="1142217"/>
                  </a:lnTo>
                  <a:lnTo>
                    <a:pt x="673531" y="1151474"/>
                  </a:lnTo>
                  <a:lnTo>
                    <a:pt x="627058" y="1157138"/>
                  </a:lnTo>
                  <a:lnTo>
                    <a:pt x="579528" y="1159059"/>
                  </a:lnTo>
                  <a:close/>
                </a:path>
              </a:pathLst>
            </a:custGeom>
            <a:solidFill>
              <a:srgbClr val="CDB3BF"/>
            </a:solidFill>
          </p:spPr>
          <p:txBody>
            <a:bodyPr wrap="square" lIns="0" tIns="0" rIns="0" bIns="0" rtlCol="0"/>
            <a:lstStyle/>
            <a:p>
              <a:endParaRPr sz="1200"/>
            </a:p>
          </p:txBody>
        </p:sp>
      </p:grpSp>
      <p:sp>
        <p:nvSpPr>
          <p:cNvPr id="7" name="object 7"/>
          <p:cNvSpPr txBox="1"/>
          <p:nvPr/>
        </p:nvSpPr>
        <p:spPr>
          <a:xfrm>
            <a:off x="11132305" y="5769140"/>
            <a:ext cx="503767" cy="506058"/>
          </a:xfrm>
          <a:prstGeom prst="rect">
            <a:avLst/>
          </a:prstGeom>
        </p:spPr>
        <p:txBody>
          <a:bodyPr vert="horz" wrap="square" lIns="0" tIns="8467" rIns="0" bIns="0" rtlCol="0">
            <a:spAutoFit/>
          </a:bodyPr>
          <a:lstStyle/>
          <a:p>
            <a:pPr marL="8467">
              <a:spcBef>
                <a:spcPts val="67"/>
              </a:spcBef>
            </a:pPr>
            <a:r>
              <a:rPr sz="3233" b="1" spc="-130" dirty="0">
                <a:solidFill>
                  <a:srgbClr val="331B2B"/>
                </a:solidFill>
                <a:latin typeface="Tahoma"/>
                <a:cs typeface="Tahoma"/>
              </a:rPr>
              <a:t>12</a:t>
            </a:r>
            <a:endParaRPr sz="3233">
              <a:latin typeface="Tahoma"/>
              <a:cs typeface="Tahoma"/>
            </a:endParaRPr>
          </a:p>
        </p:txBody>
      </p:sp>
      <p:sp>
        <p:nvSpPr>
          <p:cNvPr id="8" name="object 8"/>
          <p:cNvSpPr txBox="1">
            <a:spLocks noGrp="1"/>
          </p:cNvSpPr>
          <p:nvPr>
            <p:ph type="title"/>
          </p:nvPr>
        </p:nvSpPr>
        <p:spPr>
          <a:xfrm>
            <a:off x="946233" y="846391"/>
            <a:ext cx="10008023" cy="1796796"/>
          </a:xfrm>
          <a:prstGeom prst="rect">
            <a:avLst/>
          </a:prstGeom>
        </p:spPr>
        <p:txBody>
          <a:bodyPr vert="horz" wrap="square" lIns="0" tIns="8467" rIns="0" bIns="0" rtlCol="0" anchor="ctr">
            <a:spAutoFit/>
          </a:bodyPr>
          <a:lstStyle/>
          <a:p>
            <a:pPr marL="161721">
              <a:lnSpc>
                <a:spcPct val="100000"/>
              </a:lnSpc>
              <a:spcBef>
                <a:spcPts val="67"/>
              </a:spcBef>
            </a:pPr>
            <a:r>
              <a:rPr spc="37" dirty="0"/>
              <a:t>SIGNIFICANCE</a:t>
            </a:r>
            <a:r>
              <a:rPr spc="17" dirty="0"/>
              <a:t> </a:t>
            </a:r>
            <a:r>
              <a:rPr spc="237" dirty="0"/>
              <a:t>OF</a:t>
            </a:r>
            <a:r>
              <a:rPr spc="17" dirty="0"/>
              <a:t> </a:t>
            </a:r>
            <a:r>
              <a:rPr spc="240" dirty="0"/>
              <a:t>THE</a:t>
            </a:r>
            <a:r>
              <a:rPr spc="17" dirty="0"/>
              <a:t> </a:t>
            </a:r>
            <a:r>
              <a:rPr spc="190" dirty="0"/>
              <a:t>STUDY</a:t>
            </a:r>
          </a:p>
          <a:p>
            <a:pPr marL="8467" marR="3387" indent="69853">
              <a:lnSpc>
                <a:spcPct val="116100"/>
              </a:lnSpc>
              <a:spcBef>
                <a:spcPts val="1040"/>
              </a:spcBef>
            </a:pPr>
            <a:r>
              <a:rPr sz="1867" spc="33" dirty="0"/>
              <a:t>The</a:t>
            </a:r>
            <a:r>
              <a:rPr sz="1867" spc="-70" dirty="0"/>
              <a:t> </a:t>
            </a:r>
            <a:r>
              <a:rPr sz="1867" dirty="0"/>
              <a:t>study</a:t>
            </a:r>
            <a:r>
              <a:rPr sz="1867" spc="-67" dirty="0"/>
              <a:t> </a:t>
            </a:r>
            <a:r>
              <a:rPr sz="1867" spc="-7" dirty="0"/>
              <a:t>introduces</a:t>
            </a:r>
            <a:r>
              <a:rPr sz="1867" spc="-67" dirty="0"/>
              <a:t> </a:t>
            </a:r>
            <a:r>
              <a:rPr sz="1867" dirty="0"/>
              <a:t>a</a:t>
            </a:r>
            <a:r>
              <a:rPr sz="1867" spc="-67" dirty="0"/>
              <a:t> </a:t>
            </a:r>
            <a:r>
              <a:rPr sz="1867" dirty="0"/>
              <a:t>novel</a:t>
            </a:r>
            <a:r>
              <a:rPr sz="1867" spc="-67" dirty="0"/>
              <a:t> </a:t>
            </a:r>
            <a:r>
              <a:rPr sz="1867" spc="-7" dirty="0"/>
              <a:t>approach</a:t>
            </a:r>
            <a:r>
              <a:rPr sz="1867" spc="-67" dirty="0"/>
              <a:t> </a:t>
            </a:r>
            <a:r>
              <a:rPr sz="1867" dirty="0"/>
              <a:t>to</a:t>
            </a:r>
            <a:r>
              <a:rPr sz="1867" spc="-70" dirty="0"/>
              <a:t> </a:t>
            </a:r>
            <a:r>
              <a:rPr sz="1867" spc="-7" dirty="0"/>
              <a:t>underwater</a:t>
            </a:r>
            <a:r>
              <a:rPr sz="1867" spc="-67" dirty="0"/>
              <a:t> </a:t>
            </a:r>
            <a:r>
              <a:rPr sz="1867" spc="-13" dirty="0"/>
              <a:t>recovery</a:t>
            </a:r>
            <a:r>
              <a:rPr sz="1867" spc="-67" dirty="0"/>
              <a:t> </a:t>
            </a:r>
            <a:r>
              <a:rPr sz="1867" spc="-20" dirty="0"/>
              <a:t>operations</a:t>
            </a:r>
            <a:r>
              <a:rPr sz="1867" spc="-67" dirty="0"/>
              <a:t> </a:t>
            </a:r>
            <a:r>
              <a:rPr sz="1867" spc="-7" dirty="0"/>
              <a:t>through </a:t>
            </a:r>
            <a:r>
              <a:rPr sz="1867" dirty="0"/>
              <a:t>the</a:t>
            </a:r>
            <a:r>
              <a:rPr sz="1867" spc="-76" dirty="0"/>
              <a:t> </a:t>
            </a:r>
            <a:r>
              <a:rPr sz="1867" spc="-7" dirty="0"/>
              <a:t>development</a:t>
            </a:r>
            <a:r>
              <a:rPr sz="1867" spc="-73" dirty="0"/>
              <a:t> </a:t>
            </a:r>
            <a:r>
              <a:rPr sz="1867" dirty="0"/>
              <a:t>of</a:t>
            </a:r>
            <a:r>
              <a:rPr sz="1867" spc="-76" dirty="0"/>
              <a:t> </a:t>
            </a:r>
            <a:r>
              <a:rPr sz="1867" dirty="0"/>
              <a:t>a</a:t>
            </a:r>
            <a:r>
              <a:rPr sz="1867" spc="-73" dirty="0"/>
              <a:t> </a:t>
            </a:r>
            <a:r>
              <a:rPr sz="1867" dirty="0"/>
              <a:t>mini-computer</a:t>
            </a:r>
            <a:r>
              <a:rPr sz="1867" spc="-76" dirty="0"/>
              <a:t> </a:t>
            </a:r>
            <a:r>
              <a:rPr sz="1867" spc="-13" dirty="0"/>
              <a:t>powered</a:t>
            </a:r>
            <a:r>
              <a:rPr sz="1867" spc="-73" dirty="0"/>
              <a:t> </a:t>
            </a:r>
            <a:r>
              <a:rPr sz="1867" spc="-20" dirty="0"/>
              <a:t>submersible</a:t>
            </a:r>
            <a:r>
              <a:rPr sz="1867" spc="-73" dirty="0"/>
              <a:t> </a:t>
            </a:r>
            <a:r>
              <a:rPr sz="1867" dirty="0"/>
              <a:t>robot</a:t>
            </a:r>
            <a:r>
              <a:rPr sz="1867" spc="-76" dirty="0"/>
              <a:t> </a:t>
            </a:r>
            <a:r>
              <a:rPr sz="1867" spc="33" dirty="0"/>
              <a:t>This</a:t>
            </a:r>
            <a:r>
              <a:rPr sz="1867" spc="-73" dirty="0"/>
              <a:t> </a:t>
            </a:r>
            <a:r>
              <a:rPr sz="1867" spc="-30" dirty="0"/>
              <a:t>research</a:t>
            </a:r>
            <a:r>
              <a:rPr sz="1867" spc="-76" dirty="0"/>
              <a:t> </a:t>
            </a:r>
            <a:r>
              <a:rPr sz="1867" spc="-13" dirty="0"/>
              <a:t>could </a:t>
            </a:r>
            <a:r>
              <a:rPr sz="1867" dirty="0"/>
              <a:t>revolutionize</a:t>
            </a:r>
            <a:r>
              <a:rPr sz="1867" spc="-90" dirty="0"/>
              <a:t> </a:t>
            </a:r>
            <a:r>
              <a:rPr sz="1867" spc="-7" dirty="0"/>
              <a:t>underwater</a:t>
            </a:r>
            <a:r>
              <a:rPr sz="1867" spc="-73" dirty="0"/>
              <a:t> </a:t>
            </a:r>
            <a:r>
              <a:rPr sz="1867" spc="-13" dirty="0"/>
              <a:t>recovery</a:t>
            </a:r>
            <a:r>
              <a:rPr sz="1867" spc="-76" dirty="0"/>
              <a:t> </a:t>
            </a:r>
            <a:r>
              <a:rPr sz="1867" spc="-17" dirty="0"/>
              <a:t>practices</a:t>
            </a:r>
            <a:r>
              <a:rPr sz="1867" spc="-73" dirty="0"/>
              <a:t> </a:t>
            </a:r>
            <a:r>
              <a:rPr sz="1867" dirty="0"/>
              <a:t>by</a:t>
            </a:r>
            <a:r>
              <a:rPr sz="1867" spc="-76" dirty="0"/>
              <a:t> </a:t>
            </a:r>
            <a:r>
              <a:rPr sz="1867" spc="-40" dirty="0"/>
              <a:t>offering</a:t>
            </a:r>
            <a:r>
              <a:rPr sz="1867" spc="-76" dirty="0"/>
              <a:t> </a:t>
            </a:r>
            <a:r>
              <a:rPr sz="1867" dirty="0"/>
              <a:t>a</a:t>
            </a:r>
            <a:r>
              <a:rPr sz="1867" spc="-73" dirty="0"/>
              <a:t> </a:t>
            </a:r>
            <a:r>
              <a:rPr sz="1867" dirty="0"/>
              <a:t>more</a:t>
            </a:r>
            <a:r>
              <a:rPr sz="1867" spc="-76" dirty="0"/>
              <a:t> </a:t>
            </a:r>
            <a:r>
              <a:rPr sz="1867" spc="-7" dirty="0"/>
              <a:t>reliable,</a:t>
            </a:r>
            <a:r>
              <a:rPr sz="1867" spc="-73" dirty="0"/>
              <a:t> safe,</a:t>
            </a:r>
            <a:r>
              <a:rPr sz="1867" spc="-63" dirty="0"/>
              <a:t> </a:t>
            </a:r>
            <a:r>
              <a:rPr sz="1867" spc="-17" dirty="0"/>
              <a:t>and </a:t>
            </a:r>
            <a:r>
              <a:rPr sz="1867" spc="-60" dirty="0"/>
              <a:t>cost-</a:t>
            </a:r>
            <a:r>
              <a:rPr sz="1867" spc="-33" dirty="0"/>
              <a:t>effective</a:t>
            </a:r>
            <a:r>
              <a:rPr sz="1867" spc="-63" dirty="0"/>
              <a:t> </a:t>
            </a:r>
            <a:r>
              <a:rPr sz="1867" spc="-7" dirty="0"/>
              <a:t>solution.</a:t>
            </a:r>
            <a:endParaRPr sz="1867" dirty="0"/>
          </a:p>
        </p:txBody>
      </p:sp>
      <p:sp>
        <p:nvSpPr>
          <p:cNvPr id="9" name="object 9"/>
          <p:cNvSpPr/>
          <p:nvPr/>
        </p:nvSpPr>
        <p:spPr>
          <a:xfrm>
            <a:off x="9751738" y="0"/>
            <a:ext cx="2440517" cy="2380403"/>
          </a:xfrm>
          <a:custGeom>
            <a:avLst/>
            <a:gdLst/>
            <a:ahLst/>
            <a:cxnLst/>
            <a:rect l="l" t="t" r="r" b="b"/>
            <a:pathLst>
              <a:path w="3660775" h="3570604">
                <a:moveTo>
                  <a:pt x="3660391" y="0"/>
                </a:moveTo>
                <a:lnTo>
                  <a:pt x="3660391" y="3570126"/>
                </a:lnTo>
                <a:lnTo>
                  <a:pt x="3630641" y="3559312"/>
                </a:lnTo>
                <a:lnTo>
                  <a:pt x="3602273" y="3533819"/>
                </a:lnTo>
                <a:lnTo>
                  <a:pt x="3581994" y="3499580"/>
                </a:lnTo>
                <a:lnTo>
                  <a:pt x="3567956" y="3459422"/>
                </a:lnTo>
                <a:lnTo>
                  <a:pt x="3558312" y="3416170"/>
                </a:lnTo>
                <a:lnTo>
                  <a:pt x="3551217" y="3372651"/>
                </a:lnTo>
                <a:lnTo>
                  <a:pt x="3544823" y="3331691"/>
                </a:lnTo>
                <a:lnTo>
                  <a:pt x="3536046" y="3283161"/>
                </a:lnTo>
                <a:lnTo>
                  <a:pt x="3526473" y="3234751"/>
                </a:lnTo>
                <a:lnTo>
                  <a:pt x="3516033" y="3186507"/>
                </a:lnTo>
                <a:lnTo>
                  <a:pt x="3504659" y="3138475"/>
                </a:lnTo>
                <a:lnTo>
                  <a:pt x="3492279" y="3090701"/>
                </a:lnTo>
                <a:lnTo>
                  <a:pt x="3478824" y="3043230"/>
                </a:lnTo>
                <a:lnTo>
                  <a:pt x="3464224" y="2996108"/>
                </a:lnTo>
                <a:lnTo>
                  <a:pt x="3448409" y="2949382"/>
                </a:lnTo>
                <a:lnTo>
                  <a:pt x="3431310" y="2903097"/>
                </a:lnTo>
                <a:lnTo>
                  <a:pt x="3412856" y="2857299"/>
                </a:lnTo>
                <a:lnTo>
                  <a:pt x="3392979" y="2812034"/>
                </a:lnTo>
                <a:lnTo>
                  <a:pt x="3371940" y="2768437"/>
                </a:lnTo>
                <a:lnTo>
                  <a:pt x="3349199" y="2725468"/>
                </a:lnTo>
                <a:lnTo>
                  <a:pt x="3324798" y="2683246"/>
                </a:lnTo>
                <a:lnTo>
                  <a:pt x="3298776" y="2641890"/>
                </a:lnTo>
                <a:lnTo>
                  <a:pt x="3271174" y="2601519"/>
                </a:lnTo>
                <a:lnTo>
                  <a:pt x="3242034" y="2562251"/>
                </a:lnTo>
                <a:lnTo>
                  <a:pt x="3211397" y="2524206"/>
                </a:lnTo>
                <a:lnTo>
                  <a:pt x="3179302" y="2487502"/>
                </a:lnTo>
                <a:lnTo>
                  <a:pt x="3145790" y="2452257"/>
                </a:lnTo>
                <a:lnTo>
                  <a:pt x="3110903" y="2418592"/>
                </a:lnTo>
                <a:lnTo>
                  <a:pt x="3074682" y="2386624"/>
                </a:lnTo>
                <a:lnTo>
                  <a:pt x="3037166" y="2356472"/>
                </a:lnTo>
                <a:lnTo>
                  <a:pt x="2998397" y="2328255"/>
                </a:lnTo>
                <a:lnTo>
                  <a:pt x="2958415" y="2302092"/>
                </a:lnTo>
                <a:lnTo>
                  <a:pt x="2917262" y="2278102"/>
                </a:lnTo>
                <a:lnTo>
                  <a:pt x="2874977" y="2256403"/>
                </a:lnTo>
                <a:lnTo>
                  <a:pt x="2831603" y="2237114"/>
                </a:lnTo>
                <a:lnTo>
                  <a:pt x="2787179" y="2220354"/>
                </a:lnTo>
                <a:lnTo>
                  <a:pt x="2741746" y="2206242"/>
                </a:lnTo>
                <a:lnTo>
                  <a:pt x="2695345" y="2194897"/>
                </a:lnTo>
                <a:lnTo>
                  <a:pt x="2648017" y="2186437"/>
                </a:lnTo>
                <a:lnTo>
                  <a:pt x="2598658" y="2180764"/>
                </a:lnTo>
                <a:lnTo>
                  <a:pt x="2549164" y="2177849"/>
                </a:lnTo>
                <a:lnTo>
                  <a:pt x="1865559" y="2156039"/>
                </a:lnTo>
                <a:lnTo>
                  <a:pt x="1854188" y="2152384"/>
                </a:lnTo>
                <a:lnTo>
                  <a:pt x="1808928" y="2133228"/>
                </a:lnTo>
                <a:lnTo>
                  <a:pt x="1766100" y="2109768"/>
                </a:lnTo>
                <a:lnTo>
                  <a:pt x="1726168" y="2081678"/>
                </a:lnTo>
                <a:lnTo>
                  <a:pt x="1689597" y="2048631"/>
                </a:lnTo>
                <a:lnTo>
                  <a:pt x="1659008" y="2013351"/>
                </a:lnTo>
                <a:lnTo>
                  <a:pt x="1633003" y="1975595"/>
                </a:lnTo>
                <a:lnTo>
                  <a:pt x="1611068" y="1935629"/>
                </a:lnTo>
                <a:lnTo>
                  <a:pt x="1592690" y="1893717"/>
                </a:lnTo>
                <a:lnTo>
                  <a:pt x="1577358" y="1850127"/>
                </a:lnTo>
                <a:lnTo>
                  <a:pt x="1564558" y="1805122"/>
                </a:lnTo>
                <a:lnTo>
                  <a:pt x="1553779" y="1758969"/>
                </a:lnTo>
                <a:lnTo>
                  <a:pt x="1544508" y="1711934"/>
                </a:lnTo>
                <a:lnTo>
                  <a:pt x="1536232" y="1664281"/>
                </a:lnTo>
                <a:lnTo>
                  <a:pt x="1520615" y="1568188"/>
                </a:lnTo>
                <a:lnTo>
                  <a:pt x="1512250" y="1520278"/>
                </a:lnTo>
                <a:lnTo>
                  <a:pt x="1502830" y="1472814"/>
                </a:lnTo>
                <a:lnTo>
                  <a:pt x="1491843" y="1426061"/>
                </a:lnTo>
                <a:lnTo>
                  <a:pt x="1478776" y="1380284"/>
                </a:lnTo>
                <a:lnTo>
                  <a:pt x="1463045" y="1335647"/>
                </a:lnTo>
                <a:lnTo>
                  <a:pt x="1444461" y="1292188"/>
                </a:lnTo>
                <a:lnTo>
                  <a:pt x="1423152" y="1250024"/>
                </a:lnTo>
                <a:lnTo>
                  <a:pt x="1399248" y="1209275"/>
                </a:lnTo>
                <a:lnTo>
                  <a:pt x="1372879" y="1170059"/>
                </a:lnTo>
                <a:lnTo>
                  <a:pt x="1344173" y="1132495"/>
                </a:lnTo>
                <a:lnTo>
                  <a:pt x="1313260" y="1096702"/>
                </a:lnTo>
                <a:lnTo>
                  <a:pt x="1280269" y="1062798"/>
                </a:lnTo>
                <a:lnTo>
                  <a:pt x="1245329" y="1030901"/>
                </a:lnTo>
                <a:lnTo>
                  <a:pt x="1208569" y="1001131"/>
                </a:lnTo>
                <a:lnTo>
                  <a:pt x="1170119" y="973605"/>
                </a:lnTo>
                <a:lnTo>
                  <a:pt x="1130108" y="948444"/>
                </a:lnTo>
                <a:lnTo>
                  <a:pt x="1088665" y="925764"/>
                </a:lnTo>
                <a:lnTo>
                  <a:pt x="1045919" y="905685"/>
                </a:lnTo>
                <a:lnTo>
                  <a:pt x="1001999" y="888326"/>
                </a:lnTo>
                <a:lnTo>
                  <a:pt x="957036" y="873805"/>
                </a:lnTo>
                <a:lnTo>
                  <a:pt x="911157" y="862240"/>
                </a:lnTo>
                <a:lnTo>
                  <a:pt x="860032" y="852710"/>
                </a:lnTo>
                <a:lnTo>
                  <a:pt x="808415" y="845611"/>
                </a:lnTo>
                <a:lnTo>
                  <a:pt x="704601" y="834527"/>
                </a:lnTo>
                <a:lnTo>
                  <a:pt x="652852" y="828451"/>
                </a:lnTo>
                <a:lnTo>
                  <a:pt x="601508" y="820624"/>
                </a:lnTo>
                <a:lnTo>
                  <a:pt x="550793" y="810002"/>
                </a:lnTo>
                <a:lnTo>
                  <a:pt x="500930" y="795538"/>
                </a:lnTo>
                <a:lnTo>
                  <a:pt x="454915" y="777618"/>
                </a:lnTo>
                <a:lnTo>
                  <a:pt x="410976" y="755805"/>
                </a:lnTo>
                <a:lnTo>
                  <a:pt x="369154" y="730378"/>
                </a:lnTo>
                <a:lnTo>
                  <a:pt x="329490" y="701614"/>
                </a:lnTo>
                <a:lnTo>
                  <a:pt x="292022" y="669792"/>
                </a:lnTo>
                <a:lnTo>
                  <a:pt x="256793" y="635189"/>
                </a:lnTo>
                <a:lnTo>
                  <a:pt x="223840" y="598084"/>
                </a:lnTo>
                <a:lnTo>
                  <a:pt x="193206" y="558755"/>
                </a:lnTo>
                <a:lnTo>
                  <a:pt x="164930" y="517479"/>
                </a:lnTo>
                <a:lnTo>
                  <a:pt x="139052" y="474536"/>
                </a:lnTo>
                <a:lnTo>
                  <a:pt x="115612" y="430201"/>
                </a:lnTo>
                <a:lnTo>
                  <a:pt x="94652" y="384755"/>
                </a:lnTo>
                <a:lnTo>
                  <a:pt x="76210" y="338475"/>
                </a:lnTo>
                <a:lnTo>
                  <a:pt x="60106" y="291645"/>
                </a:lnTo>
                <a:lnTo>
                  <a:pt x="46027" y="244273"/>
                </a:lnTo>
                <a:lnTo>
                  <a:pt x="33805" y="196416"/>
                </a:lnTo>
                <a:lnTo>
                  <a:pt x="23272" y="148129"/>
                </a:lnTo>
                <a:lnTo>
                  <a:pt x="14261" y="99468"/>
                </a:lnTo>
                <a:lnTo>
                  <a:pt x="6606" y="50489"/>
                </a:lnTo>
                <a:lnTo>
                  <a:pt x="137" y="1248"/>
                </a:lnTo>
                <a:lnTo>
                  <a:pt x="0" y="0"/>
                </a:lnTo>
                <a:lnTo>
                  <a:pt x="3660391" y="0"/>
                </a:lnTo>
                <a:close/>
              </a:path>
              <a:path w="3660775" h="3570604">
                <a:moveTo>
                  <a:pt x="1865559" y="2156039"/>
                </a:moveTo>
                <a:lnTo>
                  <a:pt x="2549164" y="2177849"/>
                </a:lnTo>
                <a:lnTo>
                  <a:pt x="2499558" y="2177203"/>
                </a:lnTo>
                <a:lnTo>
                  <a:pt x="2449860" y="2178341"/>
                </a:lnTo>
                <a:lnTo>
                  <a:pt x="2400090" y="2180773"/>
                </a:lnTo>
                <a:lnTo>
                  <a:pt x="2250557" y="2190958"/>
                </a:lnTo>
                <a:lnTo>
                  <a:pt x="2200707" y="2193690"/>
                </a:lnTo>
                <a:lnTo>
                  <a:pt x="2150888" y="2195279"/>
                </a:lnTo>
                <a:lnTo>
                  <a:pt x="2100763" y="2195071"/>
                </a:lnTo>
                <a:lnTo>
                  <a:pt x="2050290" y="2192523"/>
                </a:lnTo>
                <a:lnTo>
                  <a:pt x="1999933" y="2187307"/>
                </a:lnTo>
                <a:lnTo>
                  <a:pt x="1950155" y="2179097"/>
                </a:lnTo>
                <a:lnTo>
                  <a:pt x="1901418" y="2167565"/>
                </a:lnTo>
                <a:lnTo>
                  <a:pt x="1865559" y="2156039"/>
                </a:lnTo>
                <a:close/>
              </a:path>
            </a:pathLst>
          </a:custGeom>
          <a:solidFill>
            <a:srgbClr val="CDB3BF"/>
          </a:solidFill>
        </p:spPr>
        <p:txBody>
          <a:bodyPr wrap="square" lIns="0" tIns="0" rIns="0" bIns="0" rtlCol="0"/>
          <a:lstStyle/>
          <a:p>
            <a:endParaRPr sz="1200"/>
          </a:p>
        </p:txBody>
      </p:sp>
      <p:grpSp>
        <p:nvGrpSpPr>
          <p:cNvPr id="10" name="object 10"/>
          <p:cNvGrpSpPr/>
          <p:nvPr/>
        </p:nvGrpSpPr>
        <p:grpSpPr>
          <a:xfrm>
            <a:off x="1" y="1"/>
            <a:ext cx="805603" cy="1544743"/>
            <a:chOff x="0" y="0"/>
            <a:chExt cx="1208405" cy="2317115"/>
          </a:xfrm>
        </p:grpSpPr>
        <p:sp>
          <p:nvSpPr>
            <p:cNvPr id="11" name="object 11"/>
            <p:cNvSpPr/>
            <p:nvPr/>
          </p:nvSpPr>
          <p:spPr>
            <a:xfrm>
              <a:off x="0" y="413699"/>
              <a:ext cx="1153795" cy="1903730"/>
            </a:xfrm>
            <a:custGeom>
              <a:avLst/>
              <a:gdLst/>
              <a:ahLst/>
              <a:cxnLst/>
              <a:rect l="l" t="t" r="r" b="b"/>
              <a:pathLst>
                <a:path w="1153795" h="1903730">
                  <a:moveTo>
                    <a:pt x="402272" y="1903282"/>
                  </a:moveTo>
                  <a:lnTo>
                    <a:pt x="352555" y="1900044"/>
                  </a:lnTo>
                  <a:lnTo>
                    <a:pt x="303575" y="1891842"/>
                  </a:lnTo>
                  <a:lnTo>
                    <a:pt x="255572" y="1877858"/>
                  </a:lnTo>
                  <a:lnTo>
                    <a:pt x="211568" y="1858751"/>
                  </a:lnTo>
                  <a:lnTo>
                    <a:pt x="170297" y="1834828"/>
                  </a:lnTo>
                  <a:lnTo>
                    <a:pt x="131562" y="1806749"/>
                  </a:lnTo>
                  <a:lnTo>
                    <a:pt x="95166" y="1775176"/>
                  </a:lnTo>
                  <a:lnTo>
                    <a:pt x="60914" y="1740769"/>
                  </a:lnTo>
                  <a:lnTo>
                    <a:pt x="28609" y="1704189"/>
                  </a:lnTo>
                  <a:lnTo>
                    <a:pt x="0" y="1668523"/>
                  </a:lnTo>
                  <a:lnTo>
                    <a:pt x="0" y="0"/>
                  </a:lnTo>
                  <a:lnTo>
                    <a:pt x="5659" y="7369"/>
                  </a:lnTo>
                  <a:lnTo>
                    <a:pt x="37629" y="44430"/>
                  </a:lnTo>
                  <a:lnTo>
                    <a:pt x="71614" y="79274"/>
                  </a:lnTo>
                  <a:lnTo>
                    <a:pt x="107644" y="111669"/>
                  </a:lnTo>
                  <a:lnTo>
                    <a:pt x="145751" y="141381"/>
                  </a:lnTo>
                  <a:lnTo>
                    <a:pt x="185966" y="168176"/>
                  </a:lnTo>
                  <a:lnTo>
                    <a:pt x="228319" y="191821"/>
                  </a:lnTo>
                  <a:lnTo>
                    <a:pt x="272844" y="212082"/>
                  </a:lnTo>
                  <a:lnTo>
                    <a:pt x="319254" y="228786"/>
                  </a:lnTo>
                  <a:lnTo>
                    <a:pt x="366921" y="242477"/>
                  </a:lnTo>
                  <a:lnTo>
                    <a:pt x="415472" y="253965"/>
                  </a:lnTo>
                  <a:lnTo>
                    <a:pt x="464534" y="264059"/>
                  </a:lnTo>
                  <a:lnTo>
                    <a:pt x="562697" y="283299"/>
                  </a:lnTo>
                  <a:lnTo>
                    <a:pt x="611052" y="294063"/>
                  </a:lnTo>
                  <a:lnTo>
                    <a:pt x="658426" y="306667"/>
                  </a:lnTo>
                  <a:lnTo>
                    <a:pt x="704445" y="321920"/>
                  </a:lnTo>
                  <a:lnTo>
                    <a:pt x="748736" y="340632"/>
                  </a:lnTo>
                  <a:lnTo>
                    <a:pt x="790926" y="363610"/>
                  </a:lnTo>
                  <a:lnTo>
                    <a:pt x="830642" y="391665"/>
                  </a:lnTo>
                  <a:lnTo>
                    <a:pt x="867993" y="425989"/>
                  </a:lnTo>
                  <a:lnTo>
                    <a:pt x="900719" y="464463"/>
                  </a:lnTo>
                  <a:lnTo>
                    <a:pt x="929356" y="506354"/>
                  </a:lnTo>
                  <a:lnTo>
                    <a:pt x="954444" y="550929"/>
                  </a:lnTo>
                  <a:lnTo>
                    <a:pt x="976519" y="597455"/>
                  </a:lnTo>
                  <a:lnTo>
                    <a:pt x="996119" y="645198"/>
                  </a:lnTo>
                  <a:lnTo>
                    <a:pt x="1013781" y="693425"/>
                  </a:lnTo>
                  <a:lnTo>
                    <a:pt x="1029958" y="740889"/>
                  </a:lnTo>
                  <a:lnTo>
                    <a:pt x="1045210" y="788654"/>
                  </a:lnTo>
                  <a:lnTo>
                    <a:pt x="1059534" y="836700"/>
                  </a:lnTo>
                  <a:lnTo>
                    <a:pt x="1072927" y="885012"/>
                  </a:lnTo>
                  <a:lnTo>
                    <a:pt x="1085385" y="933570"/>
                  </a:lnTo>
                  <a:lnTo>
                    <a:pt x="1096905" y="982357"/>
                  </a:lnTo>
                  <a:lnTo>
                    <a:pt x="1107483" y="1031357"/>
                  </a:lnTo>
                  <a:lnTo>
                    <a:pt x="1117115" y="1080550"/>
                  </a:lnTo>
                  <a:lnTo>
                    <a:pt x="1125798" y="1129919"/>
                  </a:lnTo>
                  <a:lnTo>
                    <a:pt x="1133529" y="1179448"/>
                  </a:lnTo>
                  <a:lnTo>
                    <a:pt x="1140304" y="1229117"/>
                  </a:lnTo>
                  <a:lnTo>
                    <a:pt x="1146119" y="1278910"/>
                  </a:lnTo>
                  <a:lnTo>
                    <a:pt x="1150710" y="1329185"/>
                  </a:lnTo>
                  <a:lnTo>
                    <a:pt x="1153315" y="1380013"/>
                  </a:lnTo>
                  <a:lnTo>
                    <a:pt x="1153187" y="1430853"/>
                  </a:lnTo>
                  <a:lnTo>
                    <a:pt x="1149580" y="1481163"/>
                  </a:lnTo>
                  <a:lnTo>
                    <a:pt x="1141746" y="1530402"/>
                  </a:lnTo>
                  <a:lnTo>
                    <a:pt x="1128938" y="1578027"/>
                  </a:lnTo>
                  <a:lnTo>
                    <a:pt x="1110409" y="1623497"/>
                  </a:lnTo>
                  <a:lnTo>
                    <a:pt x="1085412" y="1666270"/>
                  </a:lnTo>
                  <a:lnTo>
                    <a:pt x="1055016" y="1704074"/>
                  </a:lnTo>
                  <a:lnTo>
                    <a:pt x="1020166" y="1736742"/>
                  </a:lnTo>
                  <a:lnTo>
                    <a:pt x="981467" y="1764777"/>
                  </a:lnTo>
                  <a:lnTo>
                    <a:pt x="939522" y="1788682"/>
                  </a:lnTo>
                  <a:lnTo>
                    <a:pt x="894938" y="1808959"/>
                  </a:lnTo>
                  <a:lnTo>
                    <a:pt x="848320" y="1826112"/>
                  </a:lnTo>
                  <a:lnTo>
                    <a:pt x="800271" y="1840644"/>
                  </a:lnTo>
                  <a:lnTo>
                    <a:pt x="751399" y="1853057"/>
                  </a:lnTo>
                  <a:lnTo>
                    <a:pt x="702307" y="1863855"/>
                  </a:lnTo>
                  <a:lnTo>
                    <a:pt x="653600" y="1873540"/>
                  </a:lnTo>
                  <a:lnTo>
                    <a:pt x="603763" y="1882894"/>
                  </a:lnTo>
                  <a:lnTo>
                    <a:pt x="553474" y="1891360"/>
                  </a:lnTo>
                  <a:lnTo>
                    <a:pt x="502970" y="1898124"/>
                  </a:lnTo>
                  <a:lnTo>
                    <a:pt x="452490" y="1902370"/>
                  </a:lnTo>
                  <a:lnTo>
                    <a:pt x="402272" y="1903282"/>
                  </a:lnTo>
                  <a:close/>
                </a:path>
              </a:pathLst>
            </a:custGeom>
            <a:solidFill>
              <a:srgbClr val="3F2E3D"/>
            </a:solidFill>
          </p:spPr>
          <p:txBody>
            <a:bodyPr wrap="square" lIns="0" tIns="0" rIns="0" bIns="0" rtlCol="0"/>
            <a:lstStyle/>
            <a:p>
              <a:endParaRPr sz="1200"/>
            </a:p>
          </p:txBody>
        </p:sp>
        <p:sp>
          <p:nvSpPr>
            <p:cNvPr id="12" name="object 12"/>
            <p:cNvSpPr/>
            <p:nvPr/>
          </p:nvSpPr>
          <p:spPr>
            <a:xfrm>
              <a:off x="78341" y="0"/>
              <a:ext cx="1129665" cy="513715"/>
            </a:xfrm>
            <a:custGeom>
              <a:avLst/>
              <a:gdLst/>
              <a:ahLst/>
              <a:cxnLst/>
              <a:rect l="l" t="t" r="r" b="b"/>
              <a:pathLst>
                <a:path w="1129665" h="513715">
                  <a:moveTo>
                    <a:pt x="850809" y="513718"/>
                  </a:moveTo>
                  <a:lnTo>
                    <a:pt x="804515" y="513282"/>
                  </a:lnTo>
                  <a:lnTo>
                    <a:pt x="758651" y="509446"/>
                  </a:lnTo>
                  <a:lnTo>
                    <a:pt x="711635" y="502798"/>
                  </a:lnTo>
                  <a:lnTo>
                    <a:pt x="665125" y="493744"/>
                  </a:lnTo>
                  <a:lnTo>
                    <a:pt x="619197" y="482354"/>
                  </a:lnTo>
                  <a:lnTo>
                    <a:pt x="573924" y="468696"/>
                  </a:lnTo>
                  <a:lnTo>
                    <a:pt x="529380" y="452842"/>
                  </a:lnTo>
                  <a:lnTo>
                    <a:pt x="485640" y="434860"/>
                  </a:lnTo>
                  <a:lnTo>
                    <a:pt x="442778" y="414819"/>
                  </a:lnTo>
                  <a:lnTo>
                    <a:pt x="400867" y="392790"/>
                  </a:lnTo>
                  <a:lnTo>
                    <a:pt x="359983" y="368842"/>
                  </a:lnTo>
                  <a:lnTo>
                    <a:pt x="320198" y="343044"/>
                  </a:lnTo>
                  <a:lnTo>
                    <a:pt x="281588" y="315467"/>
                  </a:lnTo>
                  <a:lnTo>
                    <a:pt x="244226" y="286178"/>
                  </a:lnTo>
                  <a:lnTo>
                    <a:pt x="208187" y="255249"/>
                  </a:lnTo>
                  <a:lnTo>
                    <a:pt x="173544" y="222749"/>
                  </a:lnTo>
                  <a:lnTo>
                    <a:pt x="140372" y="188746"/>
                  </a:lnTo>
                  <a:lnTo>
                    <a:pt x="108746" y="153312"/>
                  </a:lnTo>
                  <a:lnTo>
                    <a:pt x="78738" y="116514"/>
                  </a:lnTo>
                  <a:lnTo>
                    <a:pt x="50423" y="78424"/>
                  </a:lnTo>
                  <a:lnTo>
                    <a:pt x="23876" y="39109"/>
                  </a:lnTo>
                  <a:lnTo>
                    <a:pt x="0" y="0"/>
                  </a:lnTo>
                  <a:lnTo>
                    <a:pt x="1069503" y="0"/>
                  </a:lnTo>
                  <a:lnTo>
                    <a:pt x="1100362" y="67419"/>
                  </a:lnTo>
                  <a:lnTo>
                    <a:pt x="1115469" y="115579"/>
                  </a:lnTo>
                  <a:lnTo>
                    <a:pt x="1125360" y="164965"/>
                  </a:lnTo>
                  <a:lnTo>
                    <a:pt x="1129501" y="215307"/>
                  </a:lnTo>
                  <a:lnTo>
                    <a:pt x="1127362" y="262116"/>
                  </a:lnTo>
                  <a:lnTo>
                    <a:pt x="1119077" y="308424"/>
                  </a:lnTo>
                  <a:lnTo>
                    <a:pt x="1104513" y="352883"/>
                  </a:lnTo>
                  <a:lnTo>
                    <a:pt x="1083535" y="394146"/>
                  </a:lnTo>
                  <a:lnTo>
                    <a:pt x="1056010" y="430865"/>
                  </a:lnTo>
                  <a:lnTo>
                    <a:pt x="1021802" y="461693"/>
                  </a:lnTo>
                  <a:lnTo>
                    <a:pt x="983030" y="484740"/>
                  </a:lnTo>
                  <a:lnTo>
                    <a:pt x="940990" y="500434"/>
                  </a:lnTo>
                  <a:lnTo>
                    <a:pt x="896609" y="509764"/>
                  </a:lnTo>
                  <a:lnTo>
                    <a:pt x="850809" y="513718"/>
                  </a:lnTo>
                  <a:close/>
                </a:path>
              </a:pathLst>
            </a:custGeom>
            <a:solidFill>
              <a:srgbClr val="A68194"/>
            </a:solidFill>
          </p:spPr>
          <p:txBody>
            <a:bodyPr wrap="square" lIns="0" tIns="0" rIns="0" bIns="0" rtlCol="0"/>
            <a:lstStyle/>
            <a:p>
              <a:endParaRPr sz="1200"/>
            </a:p>
          </p:txBody>
        </p:sp>
      </p:grpSp>
      <p:sp>
        <p:nvSpPr>
          <p:cNvPr id="13" name="object 13"/>
          <p:cNvSpPr/>
          <p:nvPr/>
        </p:nvSpPr>
        <p:spPr>
          <a:xfrm>
            <a:off x="0" y="5538376"/>
            <a:ext cx="1535007" cy="1319953"/>
          </a:xfrm>
          <a:custGeom>
            <a:avLst/>
            <a:gdLst/>
            <a:ahLst/>
            <a:cxnLst/>
            <a:rect l="l" t="t" r="r" b="b"/>
            <a:pathLst>
              <a:path w="2302510" h="1979929">
                <a:moveTo>
                  <a:pt x="0" y="1979435"/>
                </a:moveTo>
                <a:lnTo>
                  <a:pt x="0" y="0"/>
                </a:lnTo>
                <a:lnTo>
                  <a:pt x="32609" y="32969"/>
                </a:lnTo>
                <a:lnTo>
                  <a:pt x="67867" y="65239"/>
                </a:lnTo>
                <a:lnTo>
                  <a:pt x="104631" y="95552"/>
                </a:lnTo>
                <a:lnTo>
                  <a:pt x="142881" y="123786"/>
                </a:lnTo>
                <a:lnTo>
                  <a:pt x="182596" y="149816"/>
                </a:lnTo>
                <a:lnTo>
                  <a:pt x="223754" y="173518"/>
                </a:lnTo>
                <a:lnTo>
                  <a:pt x="266334" y="194768"/>
                </a:lnTo>
                <a:lnTo>
                  <a:pt x="310316" y="213443"/>
                </a:lnTo>
                <a:lnTo>
                  <a:pt x="355677" y="229419"/>
                </a:lnTo>
                <a:lnTo>
                  <a:pt x="403494" y="242971"/>
                </a:lnTo>
                <a:lnTo>
                  <a:pt x="451886" y="253821"/>
                </a:lnTo>
                <a:lnTo>
                  <a:pt x="1123262" y="385468"/>
                </a:lnTo>
                <a:lnTo>
                  <a:pt x="1133899" y="390908"/>
                </a:lnTo>
                <a:lnTo>
                  <a:pt x="1175497" y="417111"/>
                </a:lnTo>
                <a:lnTo>
                  <a:pt x="1214000" y="447170"/>
                </a:lnTo>
                <a:lnTo>
                  <a:pt x="1248898" y="481334"/>
                </a:lnTo>
                <a:lnTo>
                  <a:pt x="1279680" y="519851"/>
                </a:lnTo>
                <a:lnTo>
                  <a:pt x="1304195" y="559608"/>
                </a:lnTo>
                <a:lnTo>
                  <a:pt x="1323787" y="601072"/>
                </a:lnTo>
                <a:lnTo>
                  <a:pt x="1339005" y="644062"/>
                </a:lnTo>
                <a:lnTo>
                  <a:pt x="1350397" y="688399"/>
                </a:lnTo>
                <a:lnTo>
                  <a:pt x="1358512" y="733904"/>
                </a:lnTo>
                <a:lnTo>
                  <a:pt x="1363899" y="780396"/>
                </a:lnTo>
                <a:lnTo>
                  <a:pt x="1367106" y="827697"/>
                </a:lnTo>
                <a:lnTo>
                  <a:pt x="1368683" y="875626"/>
                </a:lnTo>
                <a:lnTo>
                  <a:pt x="1369178" y="924004"/>
                </a:lnTo>
                <a:lnTo>
                  <a:pt x="1369116" y="1021388"/>
                </a:lnTo>
                <a:lnTo>
                  <a:pt x="1369657" y="1070034"/>
                </a:lnTo>
                <a:lnTo>
                  <a:pt x="1371312" y="1118411"/>
                </a:lnTo>
                <a:lnTo>
                  <a:pt x="1374627" y="1166338"/>
                </a:lnTo>
                <a:lnTo>
                  <a:pt x="1380154" y="1213635"/>
                </a:lnTo>
                <a:lnTo>
                  <a:pt x="1388494" y="1260237"/>
                </a:lnTo>
                <a:lnTo>
                  <a:pt x="1399841" y="1306136"/>
                </a:lnTo>
                <a:lnTo>
                  <a:pt x="1414087" y="1351195"/>
                </a:lnTo>
                <a:lnTo>
                  <a:pt x="1431122" y="1395274"/>
                </a:lnTo>
                <a:lnTo>
                  <a:pt x="1450838" y="1438238"/>
                </a:lnTo>
                <a:lnTo>
                  <a:pt x="1473127" y="1479947"/>
                </a:lnTo>
                <a:lnTo>
                  <a:pt x="1497880" y="1520263"/>
                </a:lnTo>
                <a:lnTo>
                  <a:pt x="1524990" y="1559050"/>
                </a:lnTo>
                <a:lnTo>
                  <a:pt x="1554346" y="1596168"/>
                </a:lnTo>
                <a:lnTo>
                  <a:pt x="1585842" y="1631480"/>
                </a:lnTo>
                <a:lnTo>
                  <a:pt x="1619368" y="1664848"/>
                </a:lnTo>
                <a:lnTo>
                  <a:pt x="1654816" y="1696134"/>
                </a:lnTo>
                <a:lnTo>
                  <a:pt x="1692077" y="1725200"/>
                </a:lnTo>
                <a:lnTo>
                  <a:pt x="1731044" y="1751908"/>
                </a:lnTo>
                <a:lnTo>
                  <a:pt x="1771607" y="1776120"/>
                </a:lnTo>
                <a:lnTo>
                  <a:pt x="1813658" y="1797699"/>
                </a:lnTo>
                <a:lnTo>
                  <a:pt x="1857089" y="1816506"/>
                </a:lnTo>
                <a:lnTo>
                  <a:pt x="1906027" y="1834151"/>
                </a:lnTo>
                <a:lnTo>
                  <a:pt x="1955842" y="1849473"/>
                </a:lnTo>
                <a:lnTo>
                  <a:pt x="2056547" y="1877138"/>
                </a:lnTo>
                <a:lnTo>
                  <a:pt x="2106657" y="1891473"/>
                </a:lnTo>
                <a:lnTo>
                  <a:pt x="2156086" y="1907470"/>
                </a:lnTo>
                <a:lnTo>
                  <a:pt x="2204444" y="1926127"/>
                </a:lnTo>
                <a:lnTo>
                  <a:pt x="2251341" y="1948438"/>
                </a:lnTo>
                <a:lnTo>
                  <a:pt x="2293883" y="1973542"/>
                </a:lnTo>
                <a:lnTo>
                  <a:pt x="2302093" y="1979435"/>
                </a:lnTo>
                <a:lnTo>
                  <a:pt x="0" y="1979435"/>
                </a:lnTo>
                <a:close/>
              </a:path>
              <a:path w="2302510" h="1979929">
                <a:moveTo>
                  <a:pt x="1123262" y="385468"/>
                </a:moveTo>
                <a:lnTo>
                  <a:pt x="451886" y="253821"/>
                </a:lnTo>
                <a:lnTo>
                  <a:pt x="500756" y="262448"/>
                </a:lnTo>
                <a:lnTo>
                  <a:pt x="550004" y="269331"/>
                </a:lnTo>
                <a:lnTo>
                  <a:pt x="599531" y="274947"/>
                </a:lnTo>
                <a:lnTo>
                  <a:pt x="748798" y="288979"/>
                </a:lnTo>
                <a:lnTo>
                  <a:pt x="798453" y="294311"/>
                </a:lnTo>
                <a:lnTo>
                  <a:pt x="847892" y="300768"/>
                </a:lnTo>
                <a:lnTo>
                  <a:pt x="897344" y="309047"/>
                </a:lnTo>
                <a:lnTo>
                  <a:pt x="946763" y="319693"/>
                </a:lnTo>
                <a:lnTo>
                  <a:pt x="995638" y="332954"/>
                </a:lnTo>
                <a:lnTo>
                  <a:pt x="1043460" y="349077"/>
                </a:lnTo>
                <a:lnTo>
                  <a:pt x="1089717" y="368313"/>
                </a:lnTo>
                <a:lnTo>
                  <a:pt x="1123262" y="385468"/>
                </a:lnTo>
                <a:close/>
              </a:path>
            </a:pathLst>
          </a:custGeom>
          <a:solidFill>
            <a:srgbClr val="CDB3BF"/>
          </a:solidFill>
        </p:spPr>
        <p:txBody>
          <a:bodyPr wrap="square" lIns="0" tIns="0" rIns="0" bIns="0" rtlCol="0"/>
          <a:lstStyle/>
          <a:p>
            <a:endParaRPr sz="12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2A3D95EF-8A67-7F71-37EF-9EB02511B163}"/>
              </a:ext>
            </a:extLst>
          </p:cNvPr>
          <p:cNvSpPr>
            <a:spLocks noGrp="1"/>
          </p:cNvSpPr>
          <p:nvPr>
            <p:ph type="title"/>
          </p:nvPr>
        </p:nvSpPr>
        <p:spPr>
          <a:xfrm>
            <a:off x="914400" y="914400"/>
            <a:ext cx="10360152" cy="2843784"/>
          </a:xfrm>
        </p:spPr>
        <p:txBody>
          <a:bodyPr anchor="b"/>
          <a:lstStyle/>
          <a:p>
            <a:r>
              <a:rPr lang="en-US" dirty="0"/>
              <a:t>P.L.A.N.E.T.: Portable Luminol Analysis for Navigating Evidence Trails</a:t>
            </a:r>
          </a:p>
        </p:txBody>
      </p:sp>
      <p:sp>
        <p:nvSpPr>
          <p:cNvPr id="15" name="Text Placeholder 14">
            <a:extLst>
              <a:ext uri="{FF2B5EF4-FFF2-40B4-BE49-F238E27FC236}">
                <a16:creationId xmlns:a16="http://schemas.microsoft.com/office/drawing/2014/main" id="{C7846849-DC0A-EE3B-2E5E-D669EC1273D6}"/>
              </a:ext>
            </a:extLst>
          </p:cNvPr>
          <p:cNvSpPr>
            <a:spLocks noGrp="1"/>
          </p:cNvSpPr>
          <p:nvPr>
            <p:ph type="body" sz="quarter" idx="13"/>
          </p:nvPr>
        </p:nvSpPr>
        <p:spPr>
          <a:xfrm>
            <a:off x="2041114" y="3825875"/>
            <a:ext cx="8109772" cy="2644775"/>
          </a:xfrm>
        </p:spPr>
        <p:txBody>
          <a:bodyPr/>
          <a:lstStyle/>
          <a:p>
            <a:pPr marL="0" marR="0" algn="ctr">
              <a:lnSpc>
                <a:spcPct val="120000"/>
              </a:lnSpc>
              <a:spcAft>
                <a:spcPts val="800"/>
              </a:spcAft>
            </a:pPr>
            <a:r>
              <a:rPr lang="en-US" sz="2400" b="1" spc="50" dirty="0">
                <a:solidFill>
                  <a:schemeClr val="tx1">
                    <a:alpha val="60000"/>
                  </a:schemeClr>
                </a:solidFill>
                <a:latin typeface="+mn-lt"/>
                <a:ea typeface="+mn-ea"/>
                <a:cs typeface="+mn-cs"/>
              </a:rPr>
              <a:t>Mac Hideyoshi P. Asoi </a:t>
            </a:r>
          </a:p>
          <a:p>
            <a:pPr marL="0" marR="0" algn="ctr">
              <a:lnSpc>
                <a:spcPct val="120000"/>
              </a:lnSpc>
              <a:spcAft>
                <a:spcPts val="800"/>
              </a:spcAft>
            </a:pPr>
            <a:r>
              <a:rPr lang="en-US" sz="2400" b="1" spc="50" dirty="0">
                <a:solidFill>
                  <a:schemeClr val="tx1">
                    <a:alpha val="60000"/>
                  </a:schemeClr>
                </a:solidFill>
                <a:latin typeface="+mn-lt"/>
                <a:ea typeface="+mn-ea"/>
                <a:cs typeface="+mn-cs"/>
              </a:rPr>
              <a:t>Ceejay C. Imperial  </a:t>
            </a:r>
          </a:p>
          <a:p>
            <a:pPr marL="0" marR="0" algn="ctr">
              <a:lnSpc>
                <a:spcPct val="120000"/>
              </a:lnSpc>
              <a:spcAft>
                <a:spcPts val="800"/>
              </a:spcAft>
            </a:pPr>
            <a:r>
              <a:rPr lang="en-US" sz="2400" b="1" spc="50" dirty="0">
                <a:solidFill>
                  <a:schemeClr val="tx1">
                    <a:alpha val="60000"/>
                  </a:schemeClr>
                </a:solidFill>
                <a:latin typeface="+mn-lt"/>
                <a:ea typeface="+mn-ea"/>
                <a:cs typeface="+mn-cs"/>
              </a:rPr>
              <a:t>Jamier Ivan Madrid  </a:t>
            </a:r>
          </a:p>
          <a:p>
            <a:pPr marL="0" marR="0" algn="ctr">
              <a:lnSpc>
                <a:spcPct val="120000"/>
              </a:lnSpc>
              <a:spcAft>
                <a:spcPts val="800"/>
              </a:spcAft>
            </a:pPr>
            <a:r>
              <a:rPr lang="en-US" sz="2400" b="1" spc="50" dirty="0">
                <a:solidFill>
                  <a:schemeClr val="tx1">
                    <a:alpha val="60000"/>
                  </a:schemeClr>
                </a:solidFill>
                <a:latin typeface="+mn-lt"/>
                <a:ea typeface="+mn-ea"/>
                <a:cs typeface="+mn-cs"/>
              </a:rPr>
              <a:t>Paul Gerald T. Sebastian </a:t>
            </a:r>
          </a:p>
        </p:txBody>
      </p:sp>
    </p:spTree>
    <p:extLst>
      <p:ext uri="{BB962C8B-B14F-4D97-AF65-F5344CB8AC3E}">
        <p14:creationId xmlns:p14="http://schemas.microsoft.com/office/powerpoint/2010/main" val="10967174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949404F1-8E94-7D3D-71E2-A1A4B7CBCB4A}"/>
              </a:ext>
            </a:extLst>
          </p:cNvPr>
          <p:cNvSpPr>
            <a:spLocks noGrp="1"/>
          </p:cNvSpPr>
          <p:nvPr>
            <p:ph type="title"/>
          </p:nvPr>
        </p:nvSpPr>
        <p:spPr/>
        <p:txBody>
          <a:bodyPr/>
          <a:lstStyle/>
          <a:p>
            <a:r>
              <a:rPr lang="en-US" sz="3200" dirty="0"/>
              <a:t>Introduction</a:t>
            </a:r>
            <a:endParaRPr lang="en-US" dirty="0"/>
          </a:p>
        </p:txBody>
      </p:sp>
      <p:sp>
        <p:nvSpPr>
          <p:cNvPr id="14" name="Content Placeholder 13">
            <a:extLst>
              <a:ext uri="{FF2B5EF4-FFF2-40B4-BE49-F238E27FC236}">
                <a16:creationId xmlns:a16="http://schemas.microsoft.com/office/drawing/2014/main" id="{F4A3718F-D67C-255A-4B64-BA379609FCD0}"/>
              </a:ext>
            </a:extLst>
          </p:cNvPr>
          <p:cNvSpPr>
            <a:spLocks noGrp="1"/>
          </p:cNvSpPr>
          <p:nvPr>
            <p:ph sz="quarter" idx="11"/>
          </p:nvPr>
        </p:nvSpPr>
        <p:spPr>
          <a:xfrm>
            <a:off x="914400" y="2039112"/>
            <a:ext cx="4576953" cy="3877055"/>
          </a:xfrm>
        </p:spPr>
        <p:txBody>
          <a:bodyPr/>
          <a:lstStyle/>
          <a:p>
            <a:pPr lvl="1"/>
            <a:r>
              <a:rPr lang="en-US" dirty="0"/>
              <a:t>Crime scene investigation and biological evidence detection.</a:t>
            </a:r>
          </a:p>
          <a:p>
            <a:pPr lvl="1"/>
            <a:r>
              <a:rPr lang="en-US" dirty="0"/>
              <a:t>Traditional luminol testing is cumbersome and time-consuming.</a:t>
            </a:r>
          </a:p>
          <a:p>
            <a:pPr lvl="1"/>
            <a:r>
              <a:rPr lang="en-US" dirty="0"/>
              <a:t>Solution: Development of P.L.A.N.E.T., a portable luminol testing tool.</a:t>
            </a:r>
          </a:p>
        </p:txBody>
      </p:sp>
      <p:sp>
        <p:nvSpPr>
          <p:cNvPr id="2" name="Slide Number Placeholder 1">
            <a:extLst>
              <a:ext uri="{FF2B5EF4-FFF2-40B4-BE49-F238E27FC236}">
                <a16:creationId xmlns:a16="http://schemas.microsoft.com/office/drawing/2014/main" id="{F35BAC3D-60A1-816B-5C79-2E8B6D9806E9}"/>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38</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1026" name="Picture 2" descr="Luminol Crime Scene Spray | Cool Sh*t You Can Buy - Find Cool Things To Buy">
            <a:extLst>
              <a:ext uri="{FF2B5EF4-FFF2-40B4-BE49-F238E27FC236}">
                <a16:creationId xmlns:a16="http://schemas.microsoft.com/office/drawing/2014/main" id="{16917548-1C97-DDAE-FF88-7DE5BFB387D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9702" y="1919753"/>
            <a:ext cx="4514850" cy="237172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0106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p:txBody>
          <a:bodyPr/>
          <a:lstStyle/>
          <a:p>
            <a:r>
              <a:rPr lang="en-US" sz="3200" dirty="0"/>
              <a:t>Background q&amp;a sessions</a:t>
            </a:r>
            <a:endParaRPr lang="en-US" dirty="0"/>
          </a:p>
        </p:txBody>
      </p:sp>
      <p:sp>
        <p:nvSpPr>
          <p:cNvPr id="25" name="Content Placeholder 24">
            <a:extLst>
              <a:ext uri="{FF2B5EF4-FFF2-40B4-BE49-F238E27FC236}">
                <a16:creationId xmlns:a16="http://schemas.microsoft.com/office/drawing/2014/main" id="{7798761A-B671-4825-623F-F4726F2BDF28}"/>
              </a:ext>
            </a:extLst>
          </p:cNvPr>
          <p:cNvSpPr>
            <a:spLocks noGrp="1"/>
          </p:cNvSpPr>
          <p:nvPr>
            <p:ph sz="quarter" idx="12"/>
          </p:nvPr>
        </p:nvSpPr>
        <p:spPr>
          <a:xfrm>
            <a:off x="914400" y="2071004"/>
            <a:ext cx="6537960" cy="3904488"/>
          </a:xfrm>
        </p:spPr>
        <p:txBody>
          <a:bodyPr/>
          <a:lstStyle/>
          <a:p>
            <a:pPr lvl="1"/>
            <a:r>
              <a:rPr lang="en-US" dirty="0"/>
              <a:t>Forensic science evolution faces challenges in detecting biological evidence.</a:t>
            </a:r>
          </a:p>
          <a:p>
            <a:pPr lvl="1"/>
            <a:r>
              <a:rPr lang="en-US" dirty="0"/>
              <a:t>Raspberry Pi technology enables portable luminol testing.</a:t>
            </a:r>
          </a:p>
          <a:p>
            <a:pPr lvl="1"/>
            <a:r>
              <a:rPr lang="en-US" dirty="0"/>
              <a:t>Goal: Improve evidence collection in underserved areas.</a:t>
            </a:r>
          </a:p>
        </p:txBody>
      </p:sp>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39</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2050" name="Picture 2" descr="UV Light In Forensics | Custom Lens Design | Universe Optics">
            <a:extLst>
              <a:ext uri="{FF2B5EF4-FFF2-40B4-BE49-F238E27FC236}">
                <a16:creationId xmlns:a16="http://schemas.microsoft.com/office/drawing/2014/main" id="{C5B77F21-777B-C37E-5EB9-4CF41DA5E3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0735" y="1204761"/>
            <a:ext cx="4954481" cy="330298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8348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3380648" y="1480425"/>
            <a:ext cx="5430704"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BACKGROUND</a:t>
            </a:r>
          </a:p>
        </p:txBody>
      </p:sp>
      <p:sp>
        <p:nvSpPr>
          <p:cNvPr id="7" name="TextBox 7"/>
          <p:cNvSpPr txBox="1"/>
          <p:nvPr/>
        </p:nvSpPr>
        <p:spPr>
          <a:xfrm>
            <a:off x="1320917" y="2582626"/>
            <a:ext cx="9550167" cy="2228687"/>
          </a:xfrm>
          <a:prstGeom prst="rect">
            <a:avLst/>
          </a:prstGeom>
        </p:spPr>
        <p:txBody>
          <a:bodyPr lIns="0" tIns="0" rIns="0" bIns="0" rtlCol="0" anchor="t">
            <a:spAutoFit/>
          </a:bodyPr>
          <a:lstStyle/>
          <a:p>
            <a:pPr marL="388639" lvl="1" indent="-194320" algn="just">
              <a:lnSpc>
                <a:spcPts val="2519"/>
              </a:lnSpc>
              <a:buFont typeface="Arial"/>
              <a:buChar char="•"/>
            </a:pPr>
            <a:r>
              <a:rPr lang="en-US">
                <a:solidFill>
                  <a:srgbClr val="0A152F"/>
                </a:solidFill>
                <a:latin typeface="Poppins"/>
                <a:ea typeface="Poppins"/>
                <a:cs typeface="Poppins"/>
                <a:sym typeface="Poppins"/>
              </a:rPr>
              <a:t>Managing an aquarium has always been a difficult task that calls for close attention to the environmental factors that have an impact on the health and welfare of aquatic life.</a:t>
            </a:r>
          </a:p>
          <a:p>
            <a:pPr marL="388639" lvl="1" indent="-194320" algn="just">
              <a:lnSpc>
                <a:spcPts val="2519"/>
              </a:lnSpc>
              <a:buFont typeface="Arial"/>
              <a:buChar char="•"/>
            </a:pPr>
            <a:r>
              <a:rPr lang="en-US">
                <a:solidFill>
                  <a:srgbClr val="0A152F"/>
                </a:solidFill>
                <a:latin typeface="Poppins"/>
                <a:ea typeface="Poppins"/>
                <a:cs typeface="Poppins"/>
                <a:sym typeface="Poppins"/>
              </a:rPr>
              <a:t>Techniques for keeping an eye on and sustaining aquarium characteristics like pH, temperature, and feeding schedules</a:t>
            </a:r>
          </a:p>
          <a:p>
            <a:pPr marL="388639" lvl="1" indent="-194320" algn="just">
              <a:lnSpc>
                <a:spcPts val="2519"/>
              </a:lnSpc>
              <a:buFont typeface="Arial"/>
              <a:buChar char="•"/>
            </a:pPr>
            <a:r>
              <a:rPr lang="en-US">
                <a:solidFill>
                  <a:srgbClr val="0A152F"/>
                </a:solidFill>
                <a:latin typeface="Poppins"/>
                <a:ea typeface="Poppins"/>
                <a:cs typeface="Poppins"/>
                <a:sym typeface="Poppins"/>
              </a:rPr>
              <a:t>Manual management is prone to human error, potentially leading to suboptimal conditions for aquatic life.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p:txBody>
          <a:bodyPr/>
          <a:lstStyle/>
          <a:p>
            <a:r>
              <a:rPr lang="en-US" sz="3200" dirty="0"/>
              <a:t>Problem Statement</a:t>
            </a:r>
            <a:endParaRPr lang="en-US" dirty="0"/>
          </a:p>
        </p:txBody>
      </p:sp>
      <p:sp>
        <p:nvSpPr>
          <p:cNvPr id="25" name="Content Placeholder 24">
            <a:extLst>
              <a:ext uri="{FF2B5EF4-FFF2-40B4-BE49-F238E27FC236}">
                <a16:creationId xmlns:a16="http://schemas.microsoft.com/office/drawing/2014/main" id="{7798761A-B671-4825-623F-F4726F2BDF28}"/>
              </a:ext>
            </a:extLst>
          </p:cNvPr>
          <p:cNvSpPr>
            <a:spLocks noGrp="1"/>
          </p:cNvSpPr>
          <p:nvPr>
            <p:ph sz="quarter" idx="12"/>
          </p:nvPr>
        </p:nvSpPr>
        <p:spPr>
          <a:xfrm>
            <a:off x="914400" y="2071004"/>
            <a:ext cx="6537960" cy="3904488"/>
          </a:xfrm>
        </p:spPr>
        <p:txBody>
          <a:bodyPr/>
          <a:lstStyle/>
          <a:p>
            <a:pPr lvl="1"/>
            <a:r>
              <a:rPr lang="en-US" dirty="0"/>
              <a:t>Main Problem: Lack of accessible and user-friendly luminol tools.</a:t>
            </a:r>
          </a:p>
          <a:p>
            <a:pPr lvl="1"/>
            <a:r>
              <a:rPr lang="en-US" dirty="0"/>
              <a:t>Specific Problems: Complexity, lack of portability, delayed results, inconsistent application, limited forensic tools.</a:t>
            </a:r>
          </a:p>
        </p:txBody>
      </p:sp>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40</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3074" name="Picture 2" descr="Luminol vs. Blue Star – IMPACTO FORENSE">
            <a:extLst>
              <a:ext uri="{FF2B5EF4-FFF2-40B4-BE49-F238E27FC236}">
                <a16:creationId xmlns:a16="http://schemas.microsoft.com/office/drawing/2014/main" id="{78CF8715-1086-CCAD-D5D2-F05CE716A3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9658" y="1371600"/>
            <a:ext cx="4514850" cy="28194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27301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p:txBody>
          <a:bodyPr/>
          <a:lstStyle/>
          <a:p>
            <a:r>
              <a:rPr lang="en-US" sz="3200" dirty="0"/>
              <a:t>Objectives</a:t>
            </a:r>
            <a:endParaRPr lang="en-US" dirty="0"/>
          </a:p>
        </p:txBody>
      </p:sp>
      <p:sp>
        <p:nvSpPr>
          <p:cNvPr id="25" name="Content Placeholder 24">
            <a:extLst>
              <a:ext uri="{FF2B5EF4-FFF2-40B4-BE49-F238E27FC236}">
                <a16:creationId xmlns:a16="http://schemas.microsoft.com/office/drawing/2014/main" id="{7798761A-B671-4825-623F-F4726F2BDF28}"/>
              </a:ext>
            </a:extLst>
          </p:cNvPr>
          <p:cNvSpPr>
            <a:spLocks noGrp="1"/>
          </p:cNvSpPr>
          <p:nvPr>
            <p:ph sz="quarter" idx="12"/>
          </p:nvPr>
        </p:nvSpPr>
        <p:spPr>
          <a:xfrm>
            <a:off x="914400" y="2071004"/>
            <a:ext cx="6537960" cy="3904488"/>
          </a:xfrm>
        </p:spPr>
        <p:txBody>
          <a:bodyPr/>
          <a:lstStyle/>
          <a:p>
            <a:pPr lvl="1"/>
            <a:r>
              <a:rPr lang="en-US" dirty="0"/>
              <a:t>General Objective: Develop a portable luminol tool for efficient crime scene investigations.</a:t>
            </a:r>
          </a:p>
          <a:p>
            <a:pPr lvl="1"/>
            <a:r>
              <a:rPr lang="en-US" dirty="0"/>
              <a:t>Specific Objectives: Tool design, user-friendly controls, field tests, law enforcement collaboration.</a:t>
            </a:r>
          </a:p>
        </p:txBody>
      </p:sp>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41</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2" name="Picture 1">
            <a:extLst>
              <a:ext uri="{FF2B5EF4-FFF2-40B4-BE49-F238E27FC236}">
                <a16:creationId xmlns:a16="http://schemas.microsoft.com/office/drawing/2014/main" id="{5087CB29-52EC-30BB-D4C0-87E19E7A031D}"/>
              </a:ext>
            </a:extLst>
          </p:cNvPr>
          <p:cNvPicPr>
            <a:picLocks noChangeAspect="1"/>
          </p:cNvPicPr>
          <p:nvPr/>
        </p:nvPicPr>
        <p:blipFill>
          <a:blip r:embed="rId3"/>
          <a:stretch>
            <a:fillRect/>
          </a:stretch>
        </p:blipFill>
        <p:spPr>
          <a:xfrm>
            <a:off x="7874508" y="1710318"/>
            <a:ext cx="3810000" cy="2857500"/>
          </a:xfrm>
          <a:prstGeom prst="rect">
            <a:avLst/>
          </a:prstGeom>
          <a:ln>
            <a:noFill/>
          </a:ln>
          <a:effectLst>
            <a:softEdge rad="112500"/>
          </a:effectLst>
        </p:spPr>
      </p:pic>
    </p:spTree>
    <p:extLst>
      <p:ext uri="{BB962C8B-B14F-4D97-AF65-F5344CB8AC3E}">
        <p14:creationId xmlns:p14="http://schemas.microsoft.com/office/powerpoint/2010/main" val="25560763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p:txBody>
          <a:bodyPr/>
          <a:lstStyle/>
          <a:p>
            <a:r>
              <a:rPr lang="en-US" sz="3200" dirty="0"/>
              <a:t>Scope and Limitations</a:t>
            </a:r>
            <a:endParaRPr lang="en-US" dirty="0"/>
          </a:p>
        </p:txBody>
      </p:sp>
      <p:sp>
        <p:nvSpPr>
          <p:cNvPr id="25" name="Content Placeholder 24">
            <a:extLst>
              <a:ext uri="{FF2B5EF4-FFF2-40B4-BE49-F238E27FC236}">
                <a16:creationId xmlns:a16="http://schemas.microsoft.com/office/drawing/2014/main" id="{7798761A-B671-4825-623F-F4726F2BDF28}"/>
              </a:ext>
            </a:extLst>
          </p:cNvPr>
          <p:cNvSpPr>
            <a:spLocks noGrp="1"/>
          </p:cNvSpPr>
          <p:nvPr>
            <p:ph sz="quarter" idx="12"/>
          </p:nvPr>
        </p:nvSpPr>
        <p:spPr>
          <a:xfrm>
            <a:off x="914400" y="2071004"/>
            <a:ext cx="6537960" cy="3904488"/>
          </a:xfrm>
        </p:spPr>
        <p:txBody>
          <a:bodyPr/>
          <a:lstStyle/>
          <a:p>
            <a:pPr lvl="1"/>
            <a:r>
              <a:rPr lang="en-US" dirty="0"/>
              <a:t>Scope: Target users, functionality, field testing in diverse environments.</a:t>
            </a:r>
          </a:p>
          <a:p>
            <a:pPr lvl="1"/>
            <a:r>
              <a:rPr lang="en-US" dirty="0"/>
              <a:t>Limitations: Environmental factors, training, resource constraints.</a:t>
            </a:r>
          </a:p>
        </p:txBody>
      </p:sp>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42</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3" name="Picture 2">
            <a:extLst>
              <a:ext uri="{FF2B5EF4-FFF2-40B4-BE49-F238E27FC236}">
                <a16:creationId xmlns:a16="http://schemas.microsoft.com/office/drawing/2014/main" id="{A77031A1-947D-861D-2F19-DB8356E216E4}"/>
              </a:ext>
            </a:extLst>
          </p:cNvPr>
          <p:cNvPicPr>
            <a:picLocks noChangeAspect="1"/>
          </p:cNvPicPr>
          <p:nvPr/>
        </p:nvPicPr>
        <p:blipFill>
          <a:blip r:embed="rId3"/>
          <a:stretch>
            <a:fillRect/>
          </a:stretch>
        </p:blipFill>
        <p:spPr>
          <a:xfrm>
            <a:off x="6908435" y="1240168"/>
            <a:ext cx="5106781" cy="2868192"/>
          </a:xfrm>
          <a:prstGeom prst="rect">
            <a:avLst/>
          </a:prstGeom>
          <a:ln>
            <a:noFill/>
          </a:ln>
          <a:effectLst>
            <a:softEdge rad="112500"/>
          </a:effectLst>
        </p:spPr>
      </p:pic>
    </p:spTree>
    <p:extLst>
      <p:ext uri="{BB962C8B-B14F-4D97-AF65-F5344CB8AC3E}">
        <p14:creationId xmlns:p14="http://schemas.microsoft.com/office/powerpoint/2010/main" val="365693706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p:txBody>
          <a:bodyPr/>
          <a:lstStyle/>
          <a:p>
            <a:r>
              <a:rPr lang="en-US" sz="3200" dirty="0"/>
              <a:t>Significance of the Study</a:t>
            </a:r>
            <a:endParaRPr lang="en-US" dirty="0"/>
          </a:p>
        </p:txBody>
      </p:sp>
      <p:sp>
        <p:nvSpPr>
          <p:cNvPr id="25" name="Content Placeholder 24">
            <a:extLst>
              <a:ext uri="{FF2B5EF4-FFF2-40B4-BE49-F238E27FC236}">
                <a16:creationId xmlns:a16="http://schemas.microsoft.com/office/drawing/2014/main" id="{7798761A-B671-4825-623F-F4726F2BDF28}"/>
              </a:ext>
            </a:extLst>
          </p:cNvPr>
          <p:cNvSpPr>
            <a:spLocks noGrp="1"/>
          </p:cNvSpPr>
          <p:nvPr>
            <p:ph sz="quarter" idx="12"/>
          </p:nvPr>
        </p:nvSpPr>
        <p:spPr>
          <a:xfrm>
            <a:off x="914400" y="2071004"/>
            <a:ext cx="6537960" cy="3904488"/>
          </a:xfrm>
        </p:spPr>
        <p:txBody>
          <a:bodyPr/>
          <a:lstStyle/>
          <a:p>
            <a:pPr lvl="1"/>
            <a:r>
              <a:rPr lang="en-US" dirty="0"/>
              <a:t>Impact: Enhanced efficiency in detecting biological evidence.</a:t>
            </a:r>
          </a:p>
          <a:p>
            <a:pPr lvl="1"/>
            <a:r>
              <a:rPr lang="en-US" dirty="0"/>
              <a:t>Benefit: Provides forensic tools for underserved areas.</a:t>
            </a:r>
          </a:p>
          <a:p>
            <a:pPr lvl="1"/>
            <a:r>
              <a:rPr lang="en-US" dirty="0"/>
              <a:t>Contribution: Foundation for future forensic technology innovations.</a:t>
            </a:r>
          </a:p>
        </p:txBody>
      </p:sp>
      <p:sp>
        <p:nvSpPr>
          <p:cNvPr id="5" name="Slide Number Placeholder 4">
            <a:extLst>
              <a:ext uri="{FF2B5EF4-FFF2-40B4-BE49-F238E27FC236}">
                <a16:creationId xmlns:a16="http://schemas.microsoft.com/office/drawing/2014/main" id="{AF012FDC-7484-2B3B-E496-144348256B81}"/>
              </a:ext>
            </a:extLst>
          </p:cNvPr>
          <p:cNvSpPr>
            <a:spLocks noGrp="1"/>
          </p:cNvSpPr>
          <p:nvPr>
            <p:ph type="sldNum" sz="quarter" idx="4"/>
          </p:nvPr>
        </p:nvSpPr>
        <p:spPr>
          <a:xfrm>
            <a:off x="11353800" y="5879804"/>
            <a:ext cx="661416" cy="895899"/>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58FB4751-880F-D840-AAA9-3A15815CC996}" type="slidenum">
              <a:rPr kumimoji="0" lang="en-US" sz="2400" b="0" i="0" u="none" strike="noStrike" kern="1200" cap="none" spc="0" normalizeH="0" baseline="0" noProof="0" smtClean="0">
                <a:ln>
                  <a:noFill/>
                </a:ln>
                <a:solidFill>
                  <a:srgbClr val="543E34"/>
                </a:solidFill>
                <a:effectLst/>
                <a:uLnTx/>
                <a:uFillTx/>
                <a:latin typeface="Sagona Book" panose="02020503050505020204" pitchFamily="18"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43</a:t>
            </a:fld>
            <a:endParaRPr kumimoji="0" lang="en-US" sz="2400" b="0" i="0" u="none" strike="noStrike" kern="1200" cap="none" spc="0" normalizeH="0" baseline="0" noProof="0" dirty="0">
              <a:ln>
                <a:noFill/>
              </a:ln>
              <a:solidFill>
                <a:srgbClr val="543E34"/>
              </a:solidFill>
              <a:effectLst/>
              <a:uLnTx/>
              <a:uFillTx/>
              <a:latin typeface="Sagona Book" panose="02020503050505020204" pitchFamily="18" charset="0"/>
              <a:ea typeface="+mn-ea"/>
              <a:cs typeface="+mn-cs"/>
            </a:endParaRPr>
          </a:p>
        </p:txBody>
      </p:sp>
      <p:pic>
        <p:nvPicPr>
          <p:cNvPr id="4098" name="Picture 2" descr="How Luminol Works">
            <a:extLst>
              <a:ext uri="{FF2B5EF4-FFF2-40B4-BE49-F238E27FC236}">
                <a16:creationId xmlns:a16="http://schemas.microsoft.com/office/drawing/2014/main" id="{5CA055D8-97AC-8A02-0710-DAE064A30C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2360" y="393080"/>
            <a:ext cx="4343400" cy="57150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76225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5184474" y="2949739"/>
            <a:ext cx="6261291" cy="2396686"/>
          </a:xfrm>
          <a:noFill/>
        </p:spPr>
        <p:txBody>
          <a:bodyPr anchor="b">
            <a:noAutofit/>
          </a:bodyPr>
          <a:lstStyle/>
          <a:p>
            <a:r>
              <a:rPr lang="en-US" dirty="0"/>
              <a:t>I.M.A.G.E.: Intelligent Medical Analysis and Guidance Engine</a:t>
            </a:r>
          </a:p>
        </p:txBody>
      </p:sp>
      <p:sp>
        <p:nvSpPr>
          <p:cNvPr id="3" name="TextBox 2">
            <a:extLst>
              <a:ext uri="{FF2B5EF4-FFF2-40B4-BE49-F238E27FC236}">
                <a16:creationId xmlns:a16="http://schemas.microsoft.com/office/drawing/2014/main" id="{FECA4AD8-A6D6-77D2-89EC-C9188B447422}"/>
              </a:ext>
            </a:extLst>
          </p:cNvPr>
          <p:cNvSpPr txBox="1"/>
          <p:nvPr/>
        </p:nvSpPr>
        <p:spPr>
          <a:xfrm>
            <a:off x="8812252" y="5514498"/>
            <a:ext cx="3248568" cy="120032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FFFFFF"/>
                </a:solidFill>
                <a:effectLst/>
                <a:uLnTx/>
                <a:uFillTx/>
                <a:latin typeface="Avenir Next LT Pro Light"/>
                <a:ea typeface="+mn-ea"/>
                <a:cs typeface="+mn-cs"/>
              </a:rPr>
              <a:t>Mac Hideyoshi P. Asoi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FFFFFF"/>
                </a:solidFill>
                <a:effectLst/>
                <a:uLnTx/>
                <a:uFillTx/>
                <a:latin typeface="Avenir Next LT Pro Light"/>
                <a:ea typeface="+mn-ea"/>
                <a:cs typeface="+mn-cs"/>
              </a:rPr>
              <a:t>Ceejay C. Imperial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FFFFFF"/>
                </a:solidFill>
                <a:effectLst/>
                <a:uLnTx/>
                <a:uFillTx/>
                <a:latin typeface="Avenir Next LT Pro Light"/>
                <a:ea typeface="+mn-ea"/>
                <a:cs typeface="+mn-cs"/>
              </a:rPr>
              <a:t>Jamier Ivan Madrid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800" b="0" i="0" u="none" strike="noStrike" kern="1200" cap="none" spc="0" normalizeH="0" baseline="0" noProof="0" dirty="0">
                <a:ln>
                  <a:noFill/>
                </a:ln>
                <a:solidFill>
                  <a:srgbClr val="FFFFFF"/>
                </a:solidFill>
                <a:effectLst/>
                <a:uLnTx/>
                <a:uFillTx/>
                <a:latin typeface="Avenir Next LT Pro Light"/>
                <a:ea typeface="+mn-ea"/>
                <a:cs typeface="+mn-cs"/>
              </a:rPr>
              <a:t>Paul Gerald T. Sebastian</a:t>
            </a:r>
          </a:p>
        </p:txBody>
      </p:sp>
    </p:spTree>
    <p:extLst>
      <p:ext uri="{BB962C8B-B14F-4D97-AF65-F5344CB8AC3E}">
        <p14:creationId xmlns:p14="http://schemas.microsoft.com/office/powerpoint/2010/main" val="5174260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609957" y="1119031"/>
            <a:ext cx="4384736" cy="4619938"/>
          </a:xfrm>
          <a:noFill/>
        </p:spPr>
        <p:txBody>
          <a:bodyPr>
            <a:noAutofit/>
          </a:bodyPr>
          <a:lstStyle/>
          <a:p>
            <a:r>
              <a:rPr lang="en-US" dirty="0"/>
              <a:t>Introduction</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5801708" y="554942"/>
            <a:ext cx="5552091" cy="5768220"/>
          </a:xfrm>
          <a:noFill/>
        </p:spPr>
        <p:txBody>
          <a:bodyPr>
            <a:normAutofit/>
          </a:bodyPr>
          <a:lstStyle/>
          <a:p>
            <a:r>
              <a:rPr lang="en-US" dirty="0"/>
              <a:t>The I.M.A.G.E. project leverages AI and machine learning to assist healthcare professionals in analyzing medical images. It aims to improve diagnostic accuracy and patient outcomes.</a:t>
            </a:r>
          </a:p>
        </p:txBody>
      </p:sp>
    </p:spTree>
    <p:extLst>
      <p:ext uri="{BB962C8B-B14F-4D97-AF65-F5344CB8AC3E}">
        <p14:creationId xmlns:p14="http://schemas.microsoft.com/office/powerpoint/2010/main" val="392072448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513E45-4F5C-9394-1D42-7FB6C0170D83}"/>
              </a:ext>
            </a:extLst>
          </p:cNvPr>
          <p:cNvSpPr>
            <a:spLocks noGrp="1"/>
          </p:cNvSpPr>
          <p:nvPr>
            <p:ph type="title"/>
          </p:nvPr>
        </p:nvSpPr>
        <p:spPr>
          <a:xfrm>
            <a:off x="6222118" y="262762"/>
            <a:ext cx="5507421" cy="3649718"/>
          </a:xfrm>
        </p:spPr>
        <p:txBody>
          <a:bodyPr anchor="b">
            <a:normAutofit/>
          </a:bodyPr>
          <a:lstStyle/>
          <a:p>
            <a:r>
              <a:rPr lang="en-US" dirty="0"/>
              <a:t>Background of the Study</a:t>
            </a:r>
          </a:p>
        </p:txBody>
      </p:sp>
      <p:pic>
        <p:nvPicPr>
          <p:cNvPr id="10" name="Content Placeholder 10" descr="Child looking at a world map">
            <a:extLst>
              <a:ext uri="{FF2B5EF4-FFF2-40B4-BE49-F238E27FC236}">
                <a16:creationId xmlns:a16="http://schemas.microsoft.com/office/drawing/2014/main" id="{BDDFC830-574D-79C7-544E-026A2E301E99}"/>
              </a:ext>
            </a:extLst>
          </p:cNvPr>
          <p:cNvPicPr>
            <a:picLocks noGrp="1" noChangeAspect="1"/>
          </p:cNvPicPr>
          <p:nvPr>
            <p:ph type="pic" sz="quarter" idx="14"/>
          </p:nvPr>
        </p:nvPicPr>
        <p:blipFill rotWithShape="1">
          <a:blip r:embed="rId3" cstate="email">
            <a:extLst>
              <a:ext uri="{28A0092B-C50C-407E-A947-70E740481C1C}">
                <a14:useLocalDpi xmlns:a14="http://schemas.microsoft.com/office/drawing/2010/main"/>
              </a:ext>
            </a:extLst>
          </a:blip>
          <a:srcRect t="120" b="120"/>
          <a:stretch/>
        </p:blipFill>
        <p:spPr>
          <a:xfrm>
            <a:off x="707393" y="847600"/>
            <a:ext cx="4619625" cy="4617720"/>
          </a:xfrm>
        </p:spPr>
      </p:pic>
      <p:sp>
        <p:nvSpPr>
          <p:cNvPr id="5" name="Content Placeholder 4">
            <a:extLst>
              <a:ext uri="{FF2B5EF4-FFF2-40B4-BE49-F238E27FC236}">
                <a16:creationId xmlns:a16="http://schemas.microsoft.com/office/drawing/2014/main" id="{55C37F52-5C08-7C02-C9CA-E2AD930A95FB}"/>
              </a:ext>
            </a:extLst>
          </p:cNvPr>
          <p:cNvSpPr>
            <a:spLocks noGrp="1"/>
          </p:cNvSpPr>
          <p:nvPr>
            <p:ph idx="1"/>
          </p:nvPr>
        </p:nvSpPr>
        <p:spPr>
          <a:xfrm>
            <a:off x="6222118" y="4058263"/>
            <a:ext cx="5507421" cy="2141482"/>
          </a:xfrm>
        </p:spPr>
        <p:txBody>
          <a:bodyPr>
            <a:normAutofit/>
          </a:bodyPr>
          <a:lstStyle/>
          <a:p>
            <a:r>
              <a:rPr lang="en-US" dirty="0"/>
              <a:t>Medical imaging like X-rays, MRIs, and CT scans are crucial but complex to interpret. I.M.A.G.E. bridges the gap by providing actionable insights and reducing radiologists' cognitive load.</a:t>
            </a:r>
          </a:p>
        </p:txBody>
      </p:sp>
    </p:spTree>
    <p:extLst>
      <p:ext uri="{BB962C8B-B14F-4D97-AF65-F5344CB8AC3E}">
        <p14:creationId xmlns:p14="http://schemas.microsoft.com/office/powerpoint/2010/main" val="32939243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838200" y="304803"/>
            <a:ext cx="10515600" cy="1472974"/>
          </a:xfrm>
          <a:noFill/>
        </p:spPr>
        <p:txBody>
          <a:bodyPr anchor="ctr"/>
          <a:lstStyle/>
          <a:p>
            <a:r>
              <a:rPr lang="en-US" dirty="0"/>
              <a:t>Statement of the Problem</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quarter" idx="13"/>
          </p:nvPr>
        </p:nvSpPr>
        <p:spPr>
          <a:xfrm>
            <a:off x="838200" y="1838099"/>
            <a:ext cx="8012113" cy="4284889"/>
          </a:xfrm>
          <a:noFill/>
        </p:spPr>
        <p:txBody>
          <a:bodyPr vert="horz" lIns="91440" tIns="45720" rIns="91440" bIns="45720" rtlCol="0" anchor="t">
            <a:normAutofit/>
          </a:bodyPr>
          <a:lstStyle/>
          <a:p>
            <a:r>
              <a:rPr lang="en-US" dirty="0"/>
              <a:t>Healthcare professionals face delays and inaccuracies in interpreting large volumes of medical images. There is a need for intelligent systems to streamline analysis and improve patient care.</a:t>
            </a:r>
          </a:p>
        </p:txBody>
      </p:sp>
      <p:pic>
        <p:nvPicPr>
          <p:cNvPr id="1026" name="Picture 2" descr="Radiologic Technology">
            <a:extLst>
              <a:ext uri="{FF2B5EF4-FFF2-40B4-BE49-F238E27FC236}">
                <a16:creationId xmlns:a16="http://schemas.microsoft.com/office/drawing/2014/main" id="{02B64FD7-8B30-5243-6934-E76CDC2AA4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660" y="3239714"/>
            <a:ext cx="5511913" cy="294359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667467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2815929" y="1349825"/>
            <a:ext cx="6560142" cy="3063149"/>
          </a:xfrm>
          <a:noFill/>
        </p:spPr>
        <p:txBody>
          <a:bodyPr/>
          <a:lstStyle/>
          <a:p>
            <a:r>
              <a:rPr lang="en-US" dirty="0"/>
              <a:t>Main and Specific Problems</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3295431" y="3866565"/>
            <a:ext cx="5391369" cy="1430266"/>
          </a:xfrm>
          <a:noFill/>
        </p:spPr>
        <p:txBody>
          <a:bodyPr/>
          <a:lstStyle/>
          <a:p>
            <a:r>
              <a:rPr lang="en-US" dirty="0"/>
              <a:t>Main Problem: Inefficiency in image interpretation.</a:t>
            </a:r>
          </a:p>
          <a:p>
            <a:r>
              <a:rPr lang="en-US" dirty="0"/>
              <a:t>Specific Problems: High workload, diagnostic variability, delays in patient care, limited AI integration.</a:t>
            </a:r>
          </a:p>
        </p:txBody>
      </p:sp>
    </p:spTree>
    <p:extLst>
      <p:ext uri="{BB962C8B-B14F-4D97-AF65-F5344CB8AC3E}">
        <p14:creationId xmlns:p14="http://schemas.microsoft.com/office/powerpoint/2010/main" val="36309897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125"/>
            <a:ext cx="10515600" cy="1325563"/>
          </a:xfrm>
          <a:noFill/>
        </p:spPr>
        <p:txBody>
          <a:bodyPr anchor="ctr"/>
          <a:lstStyle/>
          <a:p>
            <a:r>
              <a:rPr lang="en-US" dirty="0"/>
              <a:t>Objectives of the Study</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838200" y="1825625"/>
            <a:ext cx="7558668" cy="4297680"/>
          </a:xfrm>
          <a:noFill/>
        </p:spPr>
        <p:txBody>
          <a:bodyPr>
            <a:normAutofit/>
          </a:bodyPr>
          <a:lstStyle/>
          <a:p>
            <a:pPr lvl="1"/>
            <a:r>
              <a:rPr lang="en-US" dirty="0"/>
              <a:t>General Objective: To create a medical imaging tool using AI.</a:t>
            </a:r>
          </a:p>
          <a:p>
            <a:pPr lvl="1"/>
            <a:r>
              <a:rPr lang="en-US" dirty="0"/>
              <a:t>Specific Objectives: Algorithm development, user-friendly interface, clinical workflow integration, validation, and training.</a:t>
            </a:r>
          </a:p>
        </p:txBody>
      </p:sp>
      <p:pic>
        <p:nvPicPr>
          <p:cNvPr id="7" name="Picture 6">
            <a:extLst>
              <a:ext uri="{FF2B5EF4-FFF2-40B4-BE49-F238E27FC236}">
                <a16:creationId xmlns:a16="http://schemas.microsoft.com/office/drawing/2014/main" id="{D90E50B7-EFF8-E1E4-3808-4D1E94521541}"/>
              </a:ext>
            </a:extLst>
          </p:cNvPr>
          <p:cNvPicPr>
            <a:picLocks noChangeAspect="1"/>
          </p:cNvPicPr>
          <p:nvPr/>
        </p:nvPicPr>
        <p:blipFill>
          <a:blip r:embed="rId3"/>
          <a:stretch>
            <a:fillRect/>
          </a:stretch>
        </p:blipFill>
        <p:spPr>
          <a:xfrm>
            <a:off x="7442795" y="3149641"/>
            <a:ext cx="3911005" cy="3432443"/>
          </a:xfrm>
          <a:prstGeom prst="rect">
            <a:avLst/>
          </a:prstGeom>
          <a:ln>
            <a:noFill/>
          </a:ln>
          <a:effectLst>
            <a:softEdge rad="112500"/>
          </a:effectLst>
        </p:spPr>
      </p:pic>
    </p:spTree>
    <p:extLst>
      <p:ext uri="{BB962C8B-B14F-4D97-AF65-F5344CB8AC3E}">
        <p14:creationId xmlns:p14="http://schemas.microsoft.com/office/powerpoint/2010/main" val="1127649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369264" y="1075099"/>
            <a:ext cx="7453473" cy="1666931"/>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STATEMENT OF THE PROBLEM</a:t>
            </a:r>
          </a:p>
        </p:txBody>
      </p:sp>
      <p:sp>
        <p:nvSpPr>
          <p:cNvPr id="7" name="TextBox 7"/>
          <p:cNvSpPr txBox="1"/>
          <p:nvPr/>
        </p:nvSpPr>
        <p:spPr>
          <a:xfrm>
            <a:off x="1417239" y="2756006"/>
            <a:ext cx="9357522" cy="3190489"/>
          </a:xfrm>
          <a:prstGeom prst="rect">
            <a:avLst/>
          </a:prstGeom>
        </p:spPr>
        <p:txBody>
          <a:bodyPr lIns="0" tIns="0" rIns="0" bIns="0" rtlCol="0" anchor="t">
            <a:spAutoFit/>
          </a:bodyPr>
          <a:lstStyle/>
          <a:p>
            <a:pPr marL="388639" lvl="1" indent="-194320" algn="just">
              <a:lnSpc>
                <a:spcPts val="2519"/>
              </a:lnSpc>
              <a:buFont typeface="Arial"/>
              <a:buChar char="•"/>
            </a:pPr>
            <a:r>
              <a:rPr lang="en-US">
                <a:solidFill>
                  <a:srgbClr val="0A152F"/>
                </a:solidFill>
                <a:latin typeface="Poppins"/>
                <a:ea typeface="Poppins"/>
                <a:cs typeface="Poppins"/>
                <a:sym typeface="Poppins"/>
              </a:rPr>
              <a:t>Environmental conditions must be continuously monitored and controlled in an effective aquarium.</a:t>
            </a:r>
          </a:p>
          <a:p>
            <a:pPr marL="388639" lvl="1" indent="-194320" algn="just">
              <a:lnSpc>
                <a:spcPts val="2519"/>
              </a:lnSpc>
              <a:buFont typeface="Arial"/>
              <a:buChar char="•"/>
            </a:pPr>
            <a:r>
              <a:rPr lang="en-US">
                <a:solidFill>
                  <a:srgbClr val="0A152F"/>
                </a:solidFill>
                <a:latin typeface="Poppins"/>
                <a:ea typeface="Poppins"/>
                <a:cs typeface="Poppins"/>
                <a:sym typeface="Poppins"/>
              </a:rPr>
              <a:t>Conventional approaches of controlling key variables, like pH levels, temperature, and feeding schedules, are often labor-intensive and prone to errors.</a:t>
            </a:r>
          </a:p>
          <a:p>
            <a:pPr marL="388639" lvl="1" indent="-194320" algn="just">
              <a:lnSpc>
                <a:spcPts val="2519"/>
              </a:lnSpc>
              <a:buFont typeface="Arial"/>
              <a:buChar char="•"/>
            </a:pPr>
            <a:r>
              <a:rPr lang="en-US">
                <a:solidFill>
                  <a:srgbClr val="0A152F"/>
                </a:solidFill>
                <a:latin typeface="Poppins"/>
                <a:ea typeface="Poppins"/>
                <a:cs typeface="Poppins"/>
                <a:sym typeface="Poppins"/>
              </a:rPr>
              <a:t>Restrictions lead to uneven data gathering, a delay in problem identification, and ineffective management techniques.</a:t>
            </a:r>
          </a:p>
          <a:p>
            <a:pPr marL="388639" lvl="1" indent="-194320" algn="just">
              <a:lnSpc>
                <a:spcPts val="2519"/>
              </a:lnSpc>
              <a:buFont typeface="Arial"/>
              <a:buChar char="•"/>
            </a:pPr>
            <a:r>
              <a:rPr lang="en-US">
                <a:solidFill>
                  <a:srgbClr val="0A152F"/>
                </a:solidFill>
                <a:latin typeface="Poppins"/>
                <a:ea typeface="Poppins"/>
                <a:cs typeface="Poppins"/>
                <a:sym typeface="Poppins"/>
              </a:rPr>
              <a:t>A more dependable, automated system that incorporates real-time monitoring and control is required.</a:t>
            </a:r>
          </a:p>
          <a:p>
            <a:pPr algn="just">
              <a:lnSpc>
                <a:spcPts val="2519"/>
              </a:lnSpc>
            </a:pPr>
            <a:endParaRPr lang="en-US">
              <a:solidFill>
                <a:srgbClr val="0A152F"/>
              </a:solidFill>
              <a:latin typeface="Poppins"/>
              <a:ea typeface="Poppins"/>
              <a:cs typeface="Poppins"/>
              <a:sym typeface="Poppin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125"/>
            <a:ext cx="10515600" cy="1325563"/>
          </a:xfrm>
          <a:noFill/>
        </p:spPr>
        <p:txBody>
          <a:bodyPr anchor="ctr"/>
          <a:lstStyle/>
          <a:p>
            <a:r>
              <a:rPr lang="en-US" dirty="0"/>
              <a:t>Scope and Limitations</a:t>
            </a:r>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
          </p:nvPr>
        </p:nvSpPr>
        <p:spPr>
          <a:xfrm>
            <a:off x="838201" y="1825625"/>
            <a:ext cx="7346794" cy="4297680"/>
          </a:xfrm>
          <a:noFill/>
        </p:spPr>
        <p:txBody>
          <a:bodyPr>
            <a:normAutofit/>
          </a:bodyPr>
          <a:lstStyle/>
          <a:p>
            <a:r>
              <a:rPr lang="en-US" dirty="0"/>
              <a:t>Scope: The tool will analyze X-rays, MRIs, and CT scans for medical professionals.</a:t>
            </a:r>
          </a:p>
          <a:p>
            <a:r>
              <a:rPr lang="en-US" dirty="0"/>
              <a:t>Limitations: Accuracy depends on image quality; algorithms need training on diverse datasets.</a:t>
            </a:r>
          </a:p>
        </p:txBody>
      </p:sp>
      <p:pic>
        <p:nvPicPr>
          <p:cNvPr id="7" name="Picture 6">
            <a:extLst>
              <a:ext uri="{FF2B5EF4-FFF2-40B4-BE49-F238E27FC236}">
                <a16:creationId xmlns:a16="http://schemas.microsoft.com/office/drawing/2014/main" id="{58B71CB2-BB30-A5AC-F3C7-986AA13AAD72}"/>
              </a:ext>
            </a:extLst>
          </p:cNvPr>
          <p:cNvPicPr>
            <a:picLocks noChangeAspect="1"/>
          </p:cNvPicPr>
          <p:nvPr/>
        </p:nvPicPr>
        <p:blipFill>
          <a:blip r:embed="rId3"/>
          <a:stretch>
            <a:fillRect/>
          </a:stretch>
        </p:blipFill>
        <p:spPr>
          <a:xfrm>
            <a:off x="2273222" y="3127105"/>
            <a:ext cx="6179402" cy="3476518"/>
          </a:xfrm>
          <a:prstGeom prst="rect">
            <a:avLst/>
          </a:prstGeom>
          <a:ln>
            <a:noFill/>
          </a:ln>
          <a:effectLst>
            <a:softEdge rad="112500"/>
          </a:effectLst>
        </p:spPr>
      </p:pic>
    </p:spTree>
    <p:extLst>
      <p:ext uri="{BB962C8B-B14F-4D97-AF65-F5344CB8AC3E}">
        <p14:creationId xmlns:p14="http://schemas.microsoft.com/office/powerpoint/2010/main" val="7296091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0" y="198437"/>
            <a:ext cx="5257800" cy="2324046"/>
          </a:xfrm>
          <a:noFill/>
        </p:spPr>
        <p:txBody>
          <a:bodyPr anchor="b"/>
          <a:lstStyle/>
          <a:p>
            <a:r>
              <a:rPr lang="en-US" dirty="0"/>
              <a:t>Significance of the Study</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838200" y="2657316"/>
            <a:ext cx="5451088" cy="3369858"/>
          </a:xfrm>
          <a:noFill/>
        </p:spPr>
        <p:txBody>
          <a:bodyPr vert="horz" lIns="91440" tIns="45720" rIns="91440" bIns="45720" rtlCol="0" anchor="t">
            <a:normAutofit/>
          </a:bodyPr>
          <a:lstStyle/>
          <a:p>
            <a:r>
              <a:rPr lang="en-US" dirty="0"/>
              <a:t>The I.M.A.G.E. project enhances diagnostic accuracy, reduces errors, and improves patient outcomes. It supports healthcare professionals, especially in resource-limited settings.</a:t>
            </a:r>
          </a:p>
        </p:txBody>
      </p:sp>
      <p:pic>
        <p:nvPicPr>
          <p:cNvPr id="2050" name="Picture 2" descr="Grey’s Anatomy: Mistake or medical mastery?">
            <a:extLst>
              <a:ext uri="{FF2B5EF4-FFF2-40B4-BE49-F238E27FC236}">
                <a16:creationId xmlns:a16="http://schemas.microsoft.com/office/drawing/2014/main" id="{F7093C2B-33B2-BA02-1BD7-982058F2128F}"/>
              </a:ext>
            </a:extLst>
          </p:cNvPr>
          <p:cNvPicPr>
            <a:picLocks noGrp="1" noChangeAspect="1" noChangeArrowheads="1"/>
          </p:cNvPicPr>
          <p:nvPr>
            <p:ph type="pic" sz="quarter" idx="13"/>
          </p:nvPr>
        </p:nvPicPr>
        <p:blipFill>
          <a:blip r:embed="rId3">
            <a:extLst>
              <a:ext uri="{28A0092B-C50C-407E-A947-70E740481C1C}">
                <a14:useLocalDpi xmlns:a14="http://schemas.microsoft.com/office/drawing/2010/main" val="0"/>
              </a:ext>
            </a:extLst>
          </a:blip>
          <a:srcRect l="21884" r="21884"/>
          <a:stretch>
            <a:fillRect/>
          </a:stretch>
        </p:blipFill>
        <p:spPr bwMode="auto">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7241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3380648" y="1384103"/>
            <a:ext cx="5430704"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MAIN PROBLEM</a:t>
            </a:r>
          </a:p>
        </p:txBody>
      </p:sp>
      <p:sp>
        <p:nvSpPr>
          <p:cNvPr id="7" name="TextBox 7"/>
          <p:cNvSpPr txBox="1"/>
          <p:nvPr/>
        </p:nvSpPr>
        <p:spPr>
          <a:xfrm>
            <a:off x="1725471" y="2987394"/>
            <a:ext cx="8741059" cy="1968809"/>
          </a:xfrm>
          <a:prstGeom prst="rect">
            <a:avLst/>
          </a:prstGeom>
        </p:spPr>
        <p:txBody>
          <a:bodyPr lIns="0" tIns="0" rIns="0" bIns="0" rtlCol="0" anchor="t">
            <a:spAutoFit/>
          </a:bodyPr>
          <a:lstStyle/>
          <a:p>
            <a:pPr algn="just">
              <a:lnSpc>
                <a:spcPts val="3137"/>
              </a:lnSpc>
            </a:pPr>
            <a:r>
              <a:rPr lang="en-US" sz="2241">
                <a:solidFill>
                  <a:srgbClr val="0A152F"/>
                </a:solidFill>
                <a:latin typeface="Poppins"/>
                <a:ea typeface="Poppins"/>
                <a:cs typeface="Poppins"/>
                <a:sym typeface="Poppins"/>
              </a:rPr>
              <a:t>Absence of a thorough and automated system for the automatic feeding schedules and real-time monitoring and management of important aquarium parameters like pH and temperature.</a:t>
            </a:r>
          </a:p>
          <a:p>
            <a:pPr algn="just">
              <a:lnSpc>
                <a:spcPts val="3137"/>
              </a:lnSpc>
            </a:pPr>
            <a:endParaRPr lang="en-US" sz="2241">
              <a:solidFill>
                <a:srgbClr val="0A152F"/>
              </a:solidFill>
              <a:latin typeface="Poppins"/>
              <a:ea typeface="Poppins"/>
              <a:cs typeface="Poppins"/>
              <a:sym typeface="Poppi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952797" y="1307045"/>
            <a:ext cx="6286406"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SPECIFIC PROBLEM</a:t>
            </a:r>
          </a:p>
        </p:txBody>
      </p:sp>
      <p:sp>
        <p:nvSpPr>
          <p:cNvPr id="7" name="TextBox 7"/>
          <p:cNvSpPr txBox="1"/>
          <p:nvPr/>
        </p:nvSpPr>
        <p:spPr>
          <a:xfrm>
            <a:off x="1349814" y="2486304"/>
            <a:ext cx="9492373" cy="2869888"/>
          </a:xfrm>
          <a:prstGeom prst="rect">
            <a:avLst/>
          </a:prstGeom>
        </p:spPr>
        <p:txBody>
          <a:bodyPr lIns="0" tIns="0" rIns="0" bIns="0" rtlCol="0" anchor="t">
            <a:spAutoFit/>
          </a:bodyPr>
          <a:lstStyle/>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Inconsistent Monitoring and Data Collection</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Manual Testing Limitations: </a:t>
            </a:r>
            <a:r>
              <a:rPr lang="en-US">
                <a:solidFill>
                  <a:srgbClr val="0A152F"/>
                </a:solidFill>
                <a:latin typeface="Poppins"/>
                <a:ea typeface="Poppins"/>
                <a:cs typeface="Poppins"/>
                <a:sym typeface="Poppins"/>
              </a:rPr>
              <a:t> Traditional methods require periodic manual testing</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Lack of Real-Time Data:</a:t>
            </a:r>
            <a:r>
              <a:rPr lang="en-US">
                <a:solidFill>
                  <a:srgbClr val="0A152F"/>
                </a:solidFill>
                <a:latin typeface="Poppins"/>
                <a:ea typeface="Poppins"/>
                <a:cs typeface="Poppins"/>
                <a:sym typeface="Poppins"/>
              </a:rPr>
              <a:t> absence of continuous monitoring </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Delayed Corrections: </a:t>
            </a:r>
            <a:r>
              <a:rPr lang="en-US">
                <a:solidFill>
                  <a:srgbClr val="0A152F"/>
                </a:solidFill>
                <a:latin typeface="Poppins"/>
                <a:ea typeface="Poppins"/>
                <a:cs typeface="Poppins"/>
                <a:sym typeface="Poppins"/>
              </a:rPr>
              <a:t>corrective actions to address parameter deviations are often delayed</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Limited Automation:</a:t>
            </a:r>
            <a:r>
              <a:rPr lang="en-US">
                <a:solidFill>
                  <a:srgbClr val="0A152F"/>
                </a:solidFill>
                <a:latin typeface="Poppins"/>
                <a:ea typeface="Poppins"/>
                <a:cs typeface="Poppins"/>
                <a:sym typeface="Poppins"/>
              </a:rPr>
              <a:t> requiring manual intervention and increasing the risk of human error.</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Inconsistent Feeding Schedules: </a:t>
            </a:r>
            <a:r>
              <a:rPr lang="en-US">
                <a:solidFill>
                  <a:srgbClr val="0A152F"/>
                </a:solidFill>
                <a:latin typeface="Poppins"/>
                <a:ea typeface="Poppins"/>
                <a:cs typeface="Poppins"/>
                <a:sym typeface="Poppins"/>
              </a:rPr>
              <a:t>may not provide consistent or precise feeding, leading to overfeeding or underfeeding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3014624" y="1345574"/>
            <a:ext cx="6162753" cy="794898"/>
          </a:xfrm>
          <a:prstGeom prst="rect">
            <a:avLst/>
          </a:prstGeom>
        </p:spPr>
        <p:txBody>
          <a:bodyPr lIns="0" tIns="0" rIns="0" bIns="0" rtlCol="0" anchor="t">
            <a:spAutoFit/>
          </a:bodyPr>
          <a:lstStyle/>
          <a:p>
            <a:pPr algn="ctr">
              <a:lnSpc>
                <a:spcPts val="6752"/>
              </a:lnSpc>
            </a:pPr>
            <a:r>
              <a:rPr lang="en-US" sz="4822" b="1">
                <a:solidFill>
                  <a:srgbClr val="0A152F"/>
                </a:solidFill>
                <a:latin typeface="Poppins Bold"/>
                <a:ea typeface="Poppins Bold"/>
                <a:cs typeface="Poppins Bold"/>
                <a:sym typeface="Poppins Bold"/>
              </a:rPr>
              <a:t>SPECIFIC PROBLEM</a:t>
            </a:r>
          </a:p>
        </p:txBody>
      </p:sp>
      <p:sp>
        <p:nvSpPr>
          <p:cNvPr id="7" name="TextBox 7"/>
          <p:cNvSpPr txBox="1"/>
          <p:nvPr/>
        </p:nvSpPr>
        <p:spPr>
          <a:xfrm>
            <a:off x="1590620" y="2794536"/>
            <a:ext cx="9010762" cy="1584793"/>
          </a:xfrm>
          <a:prstGeom prst="rect">
            <a:avLst/>
          </a:prstGeom>
        </p:spPr>
        <p:txBody>
          <a:bodyPr lIns="0" tIns="0" rIns="0" bIns="0" rtlCol="0" anchor="t">
            <a:spAutoFit/>
          </a:bodyPr>
          <a:lstStyle/>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Labor-Intensive Management: </a:t>
            </a:r>
            <a:r>
              <a:rPr lang="en-US">
                <a:solidFill>
                  <a:srgbClr val="0A152F"/>
                </a:solidFill>
                <a:latin typeface="Poppins"/>
                <a:ea typeface="Poppins"/>
                <a:cs typeface="Poppins"/>
                <a:sym typeface="Poppins"/>
              </a:rPr>
              <a:t>manual feeding requires frequent attention from the aquarium owner</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Fragmented Solutions:</a:t>
            </a:r>
            <a:r>
              <a:rPr lang="en-US">
                <a:solidFill>
                  <a:srgbClr val="0A152F"/>
                </a:solidFill>
                <a:latin typeface="Poppins"/>
                <a:ea typeface="Poppins"/>
                <a:cs typeface="Poppins"/>
                <a:sym typeface="Poppins"/>
              </a:rPr>
              <a:t> involving multiple devices and interfaces that complicate the setup and management </a:t>
            </a:r>
          </a:p>
          <a:p>
            <a:pPr marL="388639" lvl="1" indent="-194320" algn="just">
              <a:lnSpc>
                <a:spcPts val="2519"/>
              </a:lnSpc>
              <a:buFont typeface="Arial"/>
              <a:buChar char="•"/>
            </a:pPr>
            <a:r>
              <a:rPr lang="en-US" b="1">
                <a:solidFill>
                  <a:srgbClr val="0A152F"/>
                </a:solidFill>
                <a:latin typeface="Poppins Bold"/>
                <a:ea typeface="Poppins Bold"/>
                <a:cs typeface="Poppins Bold"/>
                <a:sym typeface="Poppins Bold"/>
              </a:rPr>
              <a:t>User-Friendliness:</a:t>
            </a:r>
            <a:r>
              <a:rPr lang="en-US">
                <a:solidFill>
                  <a:srgbClr val="0A152F"/>
                </a:solidFill>
                <a:latin typeface="Poppins"/>
                <a:ea typeface="Poppins"/>
                <a:cs typeface="Poppins"/>
                <a:sym typeface="Poppins"/>
              </a:rPr>
              <a:t> The lack of a unified platform for managing all aspects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2192000" cy="6858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14" b="-814"/>
            </a:stretch>
          </a:blipFill>
        </p:spPr>
        <p:txBody>
          <a:bodyPr/>
          <a:lstStyle/>
          <a:p>
            <a:endParaRPr lang="en-US" sz="1200"/>
          </a:p>
        </p:txBody>
      </p:sp>
      <p:grpSp>
        <p:nvGrpSpPr>
          <p:cNvPr id="3" name="Group 3"/>
          <p:cNvGrpSpPr/>
          <p:nvPr/>
        </p:nvGrpSpPr>
        <p:grpSpPr>
          <a:xfrm>
            <a:off x="1089787" y="961614"/>
            <a:ext cx="10012427" cy="4934773"/>
            <a:chOff x="0" y="0"/>
            <a:chExt cx="3955527" cy="1949540"/>
          </a:xfrm>
        </p:grpSpPr>
        <p:sp>
          <p:nvSpPr>
            <p:cNvPr id="4" name="Freeform 4"/>
            <p:cNvSpPr/>
            <p:nvPr/>
          </p:nvSpPr>
          <p:spPr>
            <a:xfrm>
              <a:off x="0" y="0"/>
              <a:ext cx="3955527" cy="1949540"/>
            </a:xfrm>
            <a:custGeom>
              <a:avLst/>
              <a:gdLst/>
              <a:ahLst/>
              <a:cxnLst/>
              <a:rect l="l" t="t" r="r" b="b"/>
              <a:pathLst>
                <a:path w="3955527" h="1949540">
                  <a:moveTo>
                    <a:pt x="26290" y="0"/>
                  </a:moveTo>
                  <a:lnTo>
                    <a:pt x="3929237" y="0"/>
                  </a:lnTo>
                  <a:cubicBezTo>
                    <a:pt x="3943757" y="0"/>
                    <a:pt x="3955527" y="11770"/>
                    <a:pt x="3955527" y="26290"/>
                  </a:cubicBezTo>
                  <a:lnTo>
                    <a:pt x="3955527" y="1923250"/>
                  </a:lnTo>
                  <a:cubicBezTo>
                    <a:pt x="3955527" y="1937770"/>
                    <a:pt x="3943757" y="1949540"/>
                    <a:pt x="3929237" y="1949540"/>
                  </a:cubicBezTo>
                  <a:lnTo>
                    <a:pt x="26290" y="1949540"/>
                  </a:lnTo>
                  <a:cubicBezTo>
                    <a:pt x="11770" y="1949540"/>
                    <a:pt x="0" y="1937770"/>
                    <a:pt x="0" y="1923250"/>
                  </a:cubicBezTo>
                  <a:lnTo>
                    <a:pt x="0" y="26290"/>
                  </a:lnTo>
                  <a:cubicBezTo>
                    <a:pt x="0" y="11770"/>
                    <a:pt x="11770" y="0"/>
                    <a:pt x="26290" y="0"/>
                  </a:cubicBezTo>
                  <a:close/>
                </a:path>
              </a:pathLst>
            </a:custGeom>
            <a:solidFill>
              <a:srgbClr val="FFFFFF">
                <a:alpha val="74902"/>
              </a:srgbClr>
            </a:solidFill>
          </p:spPr>
          <p:txBody>
            <a:bodyPr/>
            <a:lstStyle/>
            <a:p>
              <a:endParaRPr lang="en-US" sz="1200"/>
            </a:p>
          </p:txBody>
        </p:sp>
        <p:sp>
          <p:nvSpPr>
            <p:cNvPr id="5" name="TextBox 5"/>
            <p:cNvSpPr txBox="1"/>
            <p:nvPr/>
          </p:nvSpPr>
          <p:spPr>
            <a:xfrm>
              <a:off x="0" y="-57150"/>
              <a:ext cx="3955527" cy="2006690"/>
            </a:xfrm>
            <a:prstGeom prst="rect">
              <a:avLst/>
            </a:prstGeom>
          </p:spPr>
          <p:txBody>
            <a:bodyPr lIns="33867" tIns="33867" rIns="33867" bIns="33867" rtlCol="0" anchor="ctr"/>
            <a:lstStyle/>
            <a:p>
              <a:pPr algn="ctr">
                <a:lnSpc>
                  <a:spcPts val="1773"/>
                </a:lnSpc>
                <a:spcBef>
                  <a:spcPct val="0"/>
                </a:spcBef>
              </a:pPr>
              <a:endParaRPr sz="1200"/>
            </a:p>
          </p:txBody>
        </p:sp>
      </p:grpSp>
      <p:sp>
        <p:nvSpPr>
          <p:cNvPr id="6" name="TextBox 6"/>
          <p:cNvSpPr txBox="1"/>
          <p:nvPr/>
        </p:nvSpPr>
        <p:spPr>
          <a:xfrm>
            <a:off x="2952797" y="1010741"/>
            <a:ext cx="6286406" cy="1471813"/>
          </a:xfrm>
          <a:prstGeom prst="rect">
            <a:avLst/>
          </a:prstGeom>
        </p:spPr>
        <p:txBody>
          <a:bodyPr lIns="0" tIns="0" rIns="0" bIns="0" rtlCol="0" anchor="t">
            <a:spAutoFit/>
          </a:bodyPr>
          <a:lstStyle/>
          <a:p>
            <a:pPr algn="ctr">
              <a:lnSpc>
                <a:spcPts val="6005"/>
              </a:lnSpc>
            </a:pPr>
            <a:r>
              <a:rPr lang="en-US" sz="4289" b="1">
                <a:solidFill>
                  <a:srgbClr val="0A152F"/>
                </a:solidFill>
                <a:latin typeface="Poppins Bold"/>
                <a:ea typeface="Poppins Bold"/>
                <a:cs typeface="Poppins Bold"/>
                <a:sym typeface="Poppins Bold"/>
              </a:rPr>
              <a:t>OBJECTIVE OF THE STUDY</a:t>
            </a:r>
          </a:p>
        </p:txBody>
      </p:sp>
      <p:sp>
        <p:nvSpPr>
          <p:cNvPr id="7" name="TextBox 7"/>
          <p:cNvSpPr txBox="1"/>
          <p:nvPr/>
        </p:nvSpPr>
        <p:spPr>
          <a:xfrm>
            <a:off x="1590620" y="2501995"/>
            <a:ext cx="9010762" cy="3190489"/>
          </a:xfrm>
          <a:prstGeom prst="rect">
            <a:avLst/>
          </a:prstGeom>
        </p:spPr>
        <p:txBody>
          <a:bodyPr lIns="0" tIns="0" rIns="0" bIns="0" rtlCol="0" anchor="t">
            <a:spAutoFit/>
          </a:bodyPr>
          <a:lstStyle/>
          <a:p>
            <a:pPr algn="just">
              <a:lnSpc>
                <a:spcPts val="2519"/>
              </a:lnSpc>
            </a:pPr>
            <a:r>
              <a:rPr lang="en-US">
                <a:solidFill>
                  <a:srgbClr val="0A152F"/>
                </a:solidFill>
                <a:latin typeface="Poppins"/>
                <a:ea typeface="Poppins"/>
                <a:cs typeface="Poppins"/>
                <a:sym typeface="Poppins"/>
              </a:rPr>
              <a:t>The primary objective of this study is to develop and evaluate a Raspberry Pi-based system for advanced aquarium care that integrates real-time monitoring and automation to improve the management of critical parameters such as pH, temperature, and feeding schedules</a:t>
            </a:r>
          </a:p>
          <a:p>
            <a:pPr marL="777279" lvl="2" indent="-259093" algn="just">
              <a:lnSpc>
                <a:spcPts val="2519"/>
              </a:lnSpc>
              <a:buFont typeface="Arial"/>
              <a:buChar char="⚬"/>
            </a:pPr>
            <a:r>
              <a:rPr lang="en-US">
                <a:solidFill>
                  <a:srgbClr val="0A152F"/>
                </a:solidFill>
                <a:latin typeface="Poppins"/>
                <a:ea typeface="Poppins"/>
                <a:cs typeface="Poppins"/>
                <a:sym typeface="Poppins"/>
              </a:rPr>
              <a:t>    Implement Real-Time Monitoring</a:t>
            </a:r>
          </a:p>
          <a:p>
            <a:pPr marL="777279" lvl="2" indent="-259093" algn="just">
              <a:lnSpc>
                <a:spcPts val="2519"/>
              </a:lnSpc>
              <a:buFont typeface="Arial"/>
              <a:buChar char="⚬"/>
            </a:pPr>
            <a:r>
              <a:rPr lang="en-US">
                <a:solidFill>
                  <a:srgbClr val="0A152F"/>
                </a:solidFill>
                <a:latin typeface="Poppins"/>
                <a:ea typeface="Poppins"/>
                <a:cs typeface="Poppins"/>
                <a:sym typeface="Poppins"/>
              </a:rPr>
              <a:t>    Develop a System for Continuous Data Collection</a:t>
            </a:r>
          </a:p>
          <a:p>
            <a:pPr marL="777279" lvl="2" indent="-259093" algn="just">
              <a:lnSpc>
                <a:spcPts val="2519"/>
              </a:lnSpc>
              <a:buFont typeface="Arial"/>
              <a:buChar char="⚬"/>
            </a:pPr>
            <a:r>
              <a:rPr lang="en-US">
                <a:solidFill>
                  <a:srgbClr val="0A152F"/>
                </a:solidFill>
                <a:latin typeface="Poppins"/>
                <a:ea typeface="Poppins"/>
                <a:cs typeface="Poppins"/>
                <a:sym typeface="Poppins"/>
              </a:rPr>
              <a:t>    Establish Automated Feeding</a:t>
            </a:r>
          </a:p>
          <a:p>
            <a:pPr marL="777279" lvl="2" indent="-259093" algn="just">
              <a:lnSpc>
                <a:spcPts val="2519"/>
              </a:lnSpc>
              <a:buFont typeface="Arial"/>
              <a:buChar char="⚬"/>
            </a:pPr>
            <a:r>
              <a:rPr lang="en-US">
                <a:solidFill>
                  <a:srgbClr val="0A152F"/>
                </a:solidFill>
                <a:latin typeface="Poppins"/>
                <a:ea typeface="Poppins"/>
                <a:cs typeface="Poppins"/>
                <a:sym typeface="Poppins"/>
              </a:rPr>
              <a:t>    Provide Real-Time Alerts:</a:t>
            </a:r>
          </a:p>
          <a:p>
            <a:pPr marL="777279" lvl="2" indent="-259093" algn="just">
              <a:lnSpc>
                <a:spcPts val="2519"/>
              </a:lnSpc>
              <a:buFont typeface="Arial"/>
              <a:buChar char="⚬"/>
            </a:pPr>
            <a:r>
              <a:rPr lang="en-US">
                <a:solidFill>
                  <a:srgbClr val="0A152F"/>
                </a:solidFill>
                <a:latin typeface="Poppins"/>
                <a:ea typeface="Poppins"/>
                <a:cs typeface="Poppins"/>
                <a:sym typeface="Poppins"/>
              </a:rPr>
              <a:t>    Design a Unified Interface</a:t>
            </a:r>
          </a:p>
          <a:p>
            <a:pPr marL="777279" lvl="2" indent="-259093" algn="just">
              <a:lnSpc>
                <a:spcPts val="2519"/>
              </a:lnSpc>
              <a:buFont typeface="Arial"/>
              <a:buChar char="⚬"/>
            </a:pPr>
            <a:r>
              <a:rPr lang="en-US">
                <a:solidFill>
                  <a:srgbClr val="0A152F"/>
                </a:solidFill>
                <a:latin typeface="Poppins"/>
                <a:ea typeface="Poppins"/>
                <a:cs typeface="Poppins"/>
                <a:sym typeface="Poppins"/>
              </a:rPr>
              <a:t>    Simplify Setup and Maintenance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ppt/theme/theme3.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4.xml><?xml version="1.0" encoding="utf-8"?>
<a:theme xmlns:a="http://schemas.openxmlformats.org/drawingml/2006/main" name="1_Custom">
  <a:themeElements>
    <a:clrScheme name="TM78504181">
      <a:dk1>
        <a:srgbClr val="000000"/>
      </a:dk1>
      <a:lt1>
        <a:srgbClr val="FFFFFF"/>
      </a:lt1>
      <a:dk2>
        <a:srgbClr val="FFF8F4"/>
      </a:dk2>
      <a:lt2>
        <a:srgbClr val="E8E8E8"/>
      </a:lt2>
      <a:accent1>
        <a:srgbClr val="EE7660"/>
      </a:accent1>
      <a:accent2>
        <a:srgbClr val="4D90EF"/>
      </a:accent2>
      <a:accent3>
        <a:srgbClr val="5B5160"/>
      </a:accent3>
      <a:accent4>
        <a:srgbClr val="2BC2B4"/>
      </a:accent4>
      <a:accent5>
        <a:srgbClr val="C097F8"/>
      </a:accent5>
      <a:accent6>
        <a:srgbClr val="FF9413"/>
      </a:accent6>
      <a:hlink>
        <a:srgbClr val="467886"/>
      </a:hlink>
      <a:folHlink>
        <a:srgbClr val="96607D"/>
      </a:folHlink>
    </a:clrScheme>
    <a:fontScheme name="Custom 49">
      <a:majorFont>
        <a:latin typeface="Tw Cen MT"/>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78504181_Win32_SL_V11" id="{D9600F65-346D-4C25-A611-673E5C44A142}" vid="{299F2556-E258-444F-A1E6-FA759CE22851}"/>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104</TotalTime>
  <Words>2347</Words>
  <Application>Microsoft Office PowerPoint</Application>
  <PresentationFormat>Widescreen</PresentationFormat>
  <Paragraphs>287</Paragraphs>
  <Slides>51</Slides>
  <Notes>18</Notes>
  <HiddenSlides>0</HiddenSlides>
  <MMClips>0</MMClips>
  <ScaleCrop>false</ScaleCrop>
  <HeadingPairs>
    <vt:vector size="6" baseType="variant">
      <vt:variant>
        <vt:lpstr>Fonts Used</vt:lpstr>
      </vt:variant>
      <vt:variant>
        <vt:i4>17</vt:i4>
      </vt:variant>
      <vt:variant>
        <vt:lpstr>Theme</vt:lpstr>
      </vt:variant>
      <vt:variant>
        <vt:i4>4</vt:i4>
      </vt:variant>
      <vt:variant>
        <vt:lpstr>Slide Titles</vt:lpstr>
      </vt:variant>
      <vt:variant>
        <vt:i4>51</vt:i4>
      </vt:variant>
    </vt:vector>
  </HeadingPairs>
  <TitlesOfParts>
    <vt:vector size="72" baseType="lpstr">
      <vt:lpstr>Aptos</vt:lpstr>
      <vt:lpstr>Aptos Display</vt:lpstr>
      <vt:lpstr>Arial</vt:lpstr>
      <vt:lpstr>Avenir Next LT Pro</vt:lpstr>
      <vt:lpstr>Avenir Next LT Pro Light</vt:lpstr>
      <vt:lpstr>Calibri</vt:lpstr>
      <vt:lpstr>Cambria</vt:lpstr>
      <vt:lpstr>Courier New</vt:lpstr>
      <vt:lpstr>Gill Sans Nova Light</vt:lpstr>
      <vt:lpstr>Goudy Old Style</vt:lpstr>
      <vt:lpstr>Poppins</vt:lpstr>
      <vt:lpstr>Poppins Bold</vt:lpstr>
      <vt:lpstr>Sagona Book</vt:lpstr>
      <vt:lpstr>Tahoma</vt:lpstr>
      <vt:lpstr>Times New Roman</vt:lpstr>
      <vt:lpstr>Tw Cen MT</vt:lpstr>
      <vt:lpstr>Wingdings</vt:lpstr>
      <vt:lpstr>Office Theme</vt:lpstr>
      <vt:lpstr>FrostyVTI</vt:lpstr>
      <vt:lpstr>Custom</vt:lpstr>
      <vt:lpstr>1_Custom</vt:lpstr>
      <vt:lpstr>SIAA311 – Title Defense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Secure Boot Authentication: Implementing a QR-Based Access Control System for Computer Startup </vt:lpstr>
      <vt:lpstr>Introduction</vt:lpstr>
      <vt:lpstr>Background of the Study</vt:lpstr>
      <vt:lpstr>Statement of the Problem</vt:lpstr>
      <vt:lpstr>Main Problem</vt:lpstr>
      <vt:lpstr>Specific Problem</vt:lpstr>
      <vt:lpstr>Objective of the Study</vt:lpstr>
      <vt:lpstr>General Objective</vt:lpstr>
      <vt:lpstr>Specific Objectives</vt:lpstr>
      <vt:lpstr>Scope and Limitation</vt:lpstr>
      <vt:lpstr>Significance of the Study</vt:lpstr>
      <vt:lpstr>Conclusion</vt:lpstr>
      <vt:lpstr>Innovative Underwater Recovery: A Mini-Computer Powered Submersible Robot for Locating and Retrieving Lost Objects</vt:lpstr>
      <vt:lpstr>OVERVIEW</vt:lpstr>
      <vt:lpstr>INTRODUCTION</vt:lpstr>
      <vt:lpstr>BACKGROUND</vt:lpstr>
      <vt:lpstr>PROBLEM</vt:lpstr>
      <vt:lpstr>OBJECTIVE OF THE STUDY</vt:lpstr>
      <vt:lpstr>SPECIFIC PROBLEMS</vt:lpstr>
      <vt:lpstr>SPECIFIC OBJECTIVE</vt:lpstr>
      <vt:lpstr>SCOPE &amp; LIMITATIONS</vt:lpstr>
      <vt:lpstr>SIGNIFICANCE OF THE STUDY The study introduces a novel approach to underwater recovery operations through the development of a mini-computer powered submersible robot This research could revolutionize underwater recovery practices by offering a more reliable, safe, and cost-effective solution.</vt:lpstr>
      <vt:lpstr>P.L.A.N.E.T.: Portable Luminol Analysis for Navigating Evidence Trails</vt:lpstr>
      <vt:lpstr>Introduction</vt:lpstr>
      <vt:lpstr>Background q&amp;a sessions</vt:lpstr>
      <vt:lpstr>Problem Statement</vt:lpstr>
      <vt:lpstr>Objectives</vt:lpstr>
      <vt:lpstr>Scope and Limitations</vt:lpstr>
      <vt:lpstr>Significance of the Study</vt:lpstr>
      <vt:lpstr>I.M.A.G.E.: Intelligent Medical Analysis and Guidance Engine</vt:lpstr>
      <vt:lpstr>Introduction</vt:lpstr>
      <vt:lpstr>Background of the Study</vt:lpstr>
      <vt:lpstr>Statement of the Problem</vt:lpstr>
      <vt:lpstr>Main and Specific Problems</vt:lpstr>
      <vt:lpstr>Objectives of the Study</vt:lpstr>
      <vt:lpstr>Scope and Limitations</vt:lpstr>
      <vt:lpstr>Significance of the Study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Paul Sebastian</dc:creator>
  <cp:lastModifiedBy>Paul Sebastian</cp:lastModifiedBy>
  <cp:revision>7</cp:revision>
  <dcterms:created xsi:type="dcterms:W3CDTF">2024-09-18T12:14:22Z</dcterms:created>
  <dcterms:modified xsi:type="dcterms:W3CDTF">2024-09-18T13:59:10Z</dcterms:modified>
</cp:coreProperties>
</file>

<file path=docProps/thumbnail.jpeg>
</file>